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701" r:id="rId5"/>
    <p:sldMasterId id="2147483713" r:id="rId6"/>
    <p:sldMasterId id="2147483731" r:id="rId7"/>
    <p:sldMasterId id="2147483743" r:id="rId8"/>
  </p:sldMasterIdLst>
  <p:notesMasterIdLst>
    <p:notesMasterId r:id="rId130"/>
  </p:notesMasterIdLst>
  <p:sldIdLst>
    <p:sldId id="256" r:id="rId9"/>
    <p:sldId id="265" r:id="rId10"/>
    <p:sldId id="264"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63"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Lst>
  <p:sldSz cx="12192000" cy="6858000"/>
  <p:notesSz cx="6742113" cy="987266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45" autoAdjust="0"/>
    <p:restoredTop sz="94660"/>
  </p:normalViewPr>
  <p:slideViewPr>
    <p:cSldViewPr snapToGrid="0">
      <p:cViewPr varScale="1">
        <p:scale>
          <a:sx n="70" d="100"/>
          <a:sy n="70" d="100"/>
        </p:scale>
        <p:origin x="85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tableStyles" Target="tableStyle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notesMaster" Target="notesMasters/notesMaster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presProps" Target="pres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viewProps" Target="view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18971" y="0"/>
            <a:ext cx="2921582" cy="495348"/>
          </a:xfrm>
          <a:prstGeom prst="rect">
            <a:avLst/>
          </a:prstGeom>
        </p:spPr>
        <p:txBody>
          <a:bodyPr vert="horz" lIns="91440" tIns="45720" rIns="91440" bIns="45720" rtlCol="0"/>
          <a:lstStyle>
            <a:lvl1pPr algn="r">
              <a:defRPr sz="1200"/>
            </a:lvl1pPr>
          </a:lstStyle>
          <a:p>
            <a:fld id="{B3003618-1982-4502-870C-BBBEA94B7CEC}" type="datetimeFigureOut">
              <a:rPr lang="nl-NL" smtClean="0"/>
              <a:t>29-6-2015</a:t>
            </a:fld>
            <a:endParaRPr lang="nl-NL"/>
          </a:p>
        </p:txBody>
      </p:sp>
      <p:sp>
        <p:nvSpPr>
          <p:cNvPr id="4" name="Tijdelijke aanduiding voor dia-afbeelding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4212" y="4751220"/>
            <a:ext cx="5393690" cy="3887361"/>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9377318"/>
            <a:ext cx="2921582" cy="49534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18971" y="9377318"/>
            <a:ext cx="2921582" cy="495347"/>
          </a:xfrm>
          <a:prstGeom prst="rect">
            <a:avLst/>
          </a:prstGeom>
        </p:spPr>
        <p:txBody>
          <a:bodyPr vert="horz" lIns="91440" tIns="45720" rIns="91440" bIns="45720" rtlCol="0" anchor="b"/>
          <a:lstStyle>
            <a:lvl1pPr algn="r">
              <a:defRPr sz="1200"/>
            </a:lvl1pPr>
          </a:lstStyle>
          <a:p>
            <a:fld id="{DB914FD3-C6C7-4D2B-9D4F-2BDA5F2C35DA}" type="slidenum">
              <a:rPr lang="nl-NL" smtClean="0"/>
              <a:t>‹nr.›</a:t>
            </a:fld>
            <a:endParaRPr lang="nl-NL"/>
          </a:p>
        </p:txBody>
      </p:sp>
    </p:spTree>
    <p:extLst>
      <p:ext uri="{BB962C8B-B14F-4D97-AF65-F5344CB8AC3E}">
        <p14:creationId xmlns:p14="http://schemas.microsoft.com/office/powerpoint/2010/main" val="263284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184774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28427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133751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28" name="Tijdelijke aanduiding voor datum 27"/>
          <p:cNvSpPr>
            <a:spLocks noGrp="1"/>
          </p:cNvSpPr>
          <p:nvPr>
            <p:ph type="dt" sz="half" idx="10"/>
          </p:nvPr>
        </p:nvSpPr>
        <p:spPr/>
        <p:txBody>
          <a:bodyPr/>
          <a:lstStyle>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17" name="Tijdelijke aanduiding voor voettekst 16"/>
          <p:cNvSpPr>
            <a:spLocks noGrp="1"/>
          </p:cNvSpPr>
          <p:nvPr>
            <p:ph type="ftr" sz="quarter" idx="11"/>
          </p:nvPr>
        </p:nvSpPr>
        <p:spPr/>
        <p:txBody>
          <a:bodyPr/>
          <a:lstStyle>
            <a:extLst/>
          </a:lstStyle>
          <a:p>
            <a:endParaRPr lang="nl-NL">
              <a:solidFill>
                <a:srgbClr val="F8F8F8"/>
              </a:solidFill>
            </a:endParaRPr>
          </a:p>
        </p:txBody>
      </p:sp>
      <p:sp>
        <p:nvSpPr>
          <p:cNvPr id="29" name="Tijdelijke aanduiding voor dianummer 28"/>
          <p:cNvSpPr>
            <a:spLocks noGrp="1"/>
          </p:cNvSpPr>
          <p:nvPr>
            <p:ph type="sldNum" sz="quarter" idx="12"/>
          </p:nvPr>
        </p:nvSpPr>
        <p:spPr/>
        <p:txBody>
          <a:bodyPr/>
          <a:lstStyle>
            <a:extLst/>
          </a:lstStyle>
          <a:p>
            <a:fld id="{76659673-AF44-4D13-B02F-8223D7E68522}" type="slidenum">
              <a:rPr lang="nl-NL" smtClean="0">
                <a:solidFill>
                  <a:srgbClr val="F8F8F8"/>
                </a:solidFill>
              </a:rPr>
              <a:pPr/>
              <a:t>‹nr.›</a:t>
            </a:fld>
            <a:endParaRPr lang="nl-NL">
              <a:solidFill>
                <a:srgbClr val="F8F8F8"/>
              </a:solidFill>
            </a:endParaRPr>
          </a:p>
        </p:txBody>
      </p:sp>
      <p:sp>
        <p:nvSpPr>
          <p:cNvPr id="32" name="Rechthoek 31"/>
          <p:cNvSpPr/>
          <p:nvPr/>
        </p:nvSpPr>
        <p:spPr>
          <a:xfrm>
            <a:off x="0" y="-1"/>
            <a:ext cx="48768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39" name="Rechthoek 38"/>
          <p:cNvSpPr/>
          <p:nvPr/>
        </p:nvSpPr>
        <p:spPr>
          <a:xfrm>
            <a:off x="412744" y="680477"/>
            <a:ext cx="6096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40" name="Rechthoek 39"/>
          <p:cNvSpPr/>
          <p:nvPr/>
        </p:nvSpPr>
        <p:spPr>
          <a:xfrm>
            <a:off x="35876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41" name="Rechthoek 40"/>
          <p:cNvSpPr/>
          <p:nvPr/>
        </p:nvSpPr>
        <p:spPr>
          <a:xfrm>
            <a:off x="333360"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42" name="Rechthoek 41"/>
          <p:cNvSpPr/>
          <p:nvPr/>
        </p:nvSpPr>
        <p:spPr>
          <a:xfrm>
            <a:off x="295691"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8" name="Titel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nl-NL" smtClean="0"/>
              <a:t>Klik om de stijl te bewerken</a:t>
            </a:r>
            <a:endParaRPr kumimoji="0" lang="en-US"/>
          </a:p>
        </p:txBody>
      </p:sp>
      <p:sp>
        <p:nvSpPr>
          <p:cNvPr id="9" name="Ondertitel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nl-NL" smtClean="0"/>
              <a:t>Klik om het opmaakprofiel van de modelondertitel te bewerken</a:t>
            </a:r>
            <a:endParaRPr kumimoji="0" lang="en-US"/>
          </a:p>
        </p:txBody>
      </p:sp>
      <p:sp>
        <p:nvSpPr>
          <p:cNvPr id="56" name="Rechthoek 55"/>
          <p:cNvSpPr/>
          <p:nvPr/>
        </p:nvSpPr>
        <p:spPr>
          <a:xfrm>
            <a:off x="340388" y="5047394"/>
            <a:ext cx="97536"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65" name="Rechthoek 64"/>
          <p:cNvSpPr/>
          <p:nvPr/>
        </p:nvSpPr>
        <p:spPr>
          <a:xfrm>
            <a:off x="340388" y="4796819"/>
            <a:ext cx="97536"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66" name="Rechthoek 65"/>
          <p:cNvSpPr/>
          <p:nvPr/>
        </p:nvSpPr>
        <p:spPr>
          <a:xfrm>
            <a:off x="340388" y="4637685"/>
            <a:ext cx="97536"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67" name="Rechthoek 66"/>
          <p:cNvSpPr/>
          <p:nvPr/>
        </p:nvSpPr>
        <p:spPr>
          <a:xfrm>
            <a:off x="340388" y="4542559"/>
            <a:ext cx="97536"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Tree>
    <p:extLst>
      <p:ext uri="{BB962C8B-B14F-4D97-AF65-F5344CB8AC3E}">
        <p14:creationId xmlns:p14="http://schemas.microsoft.com/office/powerpoint/2010/main" val="3219989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kumimoji="0" lang="nl-NL" smtClean="0"/>
              <a:t>Klik om de stijl te bewerken</a:t>
            </a:r>
            <a:endParaRPr kumimoji="0" lang="en-US"/>
          </a:p>
        </p:txBody>
      </p:sp>
      <p:sp>
        <p:nvSpPr>
          <p:cNvPr id="3" name="Tijdelijke aanduiding voor inhoud 2"/>
          <p:cNvSpPr>
            <a:spLocks noGrp="1"/>
          </p:cNvSpPr>
          <p:nvPr>
            <p:ph idx="1"/>
          </p:nvPr>
        </p:nvSpPr>
        <p:spPr/>
        <p:txBody>
          <a:bodyPr/>
          <a:lstStyle>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p:txBody>
          <a:bodyPr/>
          <a:lstStyle>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5" name="Tijdelijke aanduiding voor voettekst 4"/>
          <p:cNvSpPr>
            <a:spLocks noGrp="1"/>
          </p:cNvSpPr>
          <p:nvPr>
            <p:ph type="ftr" sz="quarter" idx="11"/>
          </p:nvPr>
        </p:nvSpPr>
        <p:spPr/>
        <p:txBody>
          <a:bodyPr/>
          <a:lstStyle>
            <a:extLst/>
          </a:lstStyle>
          <a:p>
            <a:endParaRPr lang="nl-NL">
              <a:solidFill>
                <a:srgbClr val="F8F8F8"/>
              </a:solidFill>
            </a:endParaRPr>
          </a:p>
        </p:txBody>
      </p:sp>
      <p:sp>
        <p:nvSpPr>
          <p:cNvPr id="6" name="Tijdelijke aanduiding voor dianummer 5"/>
          <p:cNvSpPr>
            <a:spLocks noGrp="1"/>
          </p:cNvSpPr>
          <p:nvPr>
            <p:ph type="sldNum" sz="quarter" idx="12"/>
          </p:nvPr>
        </p:nvSpPr>
        <p:spPr/>
        <p:txBody>
          <a:bodyPr/>
          <a:lstStyle>
            <a:extLst/>
          </a:lstStyle>
          <a:p>
            <a:fld id="{76659673-AF44-4D13-B02F-8223D7E68522}" type="slidenum">
              <a:rPr lang="nl-NL" smtClean="0">
                <a:solidFill>
                  <a:srgbClr val="F8F8F8"/>
                </a:solidFill>
              </a:rPr>
              <a:pPr/>
              <a:t>‹nr.›</a:t>
            </a:fld>
            <a:endParaRPr lang="nl-NL">
              <a:solidFill>
                <a:srgbClr val="F8F8F8"/>
              </a:solidFill>
            </a:endParaRPr>
          </a:p>
        </p:txBody>
      </p:sp>
    </p:spTree>
    <p:extLst>
      <p:ext uri="{BB962C8B-B14F-4D97-AF65-F5344CB8AC3E}">
        <p14:creationId xmlns:p14="http://schemas.microsoft.com/office/powerpoint/2010/main" val="1752512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14" name="Vrije v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15" name="Vrije v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13" name="Vrije v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16" name="Vrije v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17" name="Vrije v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18" name="Vrije v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19" name="Vrije vorm 18"/>
          <p:cNvSpPr>
            <a:spLocks/>
          </p:cNvSpPr>
          <p:nvPr/>
        </p:nvSpPr>
        <p:spPr bwMode="auto">
          <a:xfrm>
            <a:off x="7931152" y="4246564"/>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20" name="Vrije v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21" name="Vrije v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22" name="Vrije v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23" name="Vrije v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24" name="Vrije v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25" name="Vrije v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26" name="Vrije v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27" name="Vrije v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sz="1800">
              <a:solidFill>
                <a:prstClr val="white"/>
              </a:solidFill>
            </a:endParaRPr>
          </a:p>
        </p:txBody>
      </p:sp>
      <p:sp>
        <p:nvSpPr>
          <p:cNvPr id="3" name="Tijdelijke aanduiding voor tekst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nl-NL" smtClean="0"/>
              <a:t>Klik om de modelstijlen te bewerken</a:t>
            </a:r>
          </a:p>
        </p:txBody>
      </p:sp>
      <p:sp>
        <p:nvSpPr>
          <p:cNvPr id="4" name="Tijdelijke aanduiding voor datum 3"/>
          <p:cNvSpPr>
            <a:spLocks noGrp="1"/>
          </p:cNvSpPr>
          <p:nvPr>
            <p:ph type="dt" sz="half" idx="10"/>
          </p:nvPr>
        </p:nvSpPr>
        <p:spPr/>
        <p:txBody>
          <a:bodyPr/>
          <a:lstStyle>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5" name="Tijdelijke aanduiding voor voettekst 4"/>
          <p:cNvSpPr>
            <a:spLocks noGrp="1"/>
          </p:cNvSpPr>
          <p:nvPr>
            <p:ph type="ftr" sz="quarter" idx="11"/>
          </p:nvPr>
        </p:nvSpPr>
        <p:spPr/>
        <p:txBody>
          <a:bodyPr/>
          <a:lstStyle>
            <a:extLst/>
          </a:lstStyle>
          <a:p>
            <a:endParaRPr lang="nl-NL">
              <a:solidFill>
                <a:srgbClr val="F8F8F8"/>
              </a:solidFill>
            </a:endParaRPr>
          </a:p>
        </p:txBody>
      </p:sp>
      <p:sp>
        <p:nvSpPr>
          <p:cNvPr id="6" name="Tijdelijke aanduiding voor dianummer 5"/>
          <p:cNvSpPr>
            <a:spLocks noGrp="1"/>
          </p:cNvSpPr>
          <p:nvPr>
            <p:ph type="sldNum" sz="quarter" idx="12"/>
          </p:nvPr>
        </p:nvSpPr>
        <p:spPr/>
        <p:txBody>
          <a:bodyPr/>
          <a:lstStyle>
            <a:extLst/>
          </a:lstStyle>
          <a:p>
            <a:fld id="{76659673-AF44-4D13-B02F-8223D7E68522}" type="slidenum">
              <a:rPr lang="nl-NL" smtClean="0">
                <a:solidFill>
                  <a:srgbClr val="F8F8F8"/>
                </a:solidFill>
              </a:rPr>
              <a:pPr/>
              <a:t>‹nr.›</a:t>
            </a:fld>
            <a:endParaRPr lang="nl-NL">
              <a:solidFill>
                <a:srgbClr val="F8F8F8"/>
              </a:solidFill>
            </a:endParaRPr>
          </a:p>
        </p:txBody>
      </p:sp>
      <p:sp>
        <p:nvSpPr>
          <p:cNvPr id="7" name="Rechthoek 6"/>
          <p:cNvSpPr/>
          <p:nvPr/>
        </p:nvSpPr>
        <p:spPr>
          <a:xfrm>
            <a:off x="484213" y="402265"/>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2" name="Titel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nl-NL" smtClean="0"/>
              <a:t>Klik om de stijl te bewerken</a:t>
            </a:r>
            <a:endParaRPr kumimoji="0" lang="en-US"/>
          </a:p>
        </p:txBody>
      </p:sp>
      <p:sp>
        <p:nvSpPr>
          <p:cNvPr id="8" name="Rechthoek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9" name="Rechthoek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0" name="Rechthoek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11" name="Rechthoek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2" name="Rechthoek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Tree>
    <p:extLst>
      <p:ext uri="{BB962C8B-B14F-4D97-AF65-F5344CB8AC3E}">
        <p14:creationId xmlns:p14="http://schemas.microsoft.com/office/powerpoint/2010/main" val="1822512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609600" y="512064"/>
            <a:ext cx="10972800" cy="914400"/>
          </a:xfrm>
        </p:spPr>
        <p:txBody>
          <a:bodyPr/>
          <a:lstStyle>
            <a:extLst/>
          </a:lstStyle>
          <a:p>
            <a:r>
              <a:rPr kumimoji="0" lang="nl-NL" smtClean="0"/>
              <a:t>Klik om de stijl te bewerken</a:t>
            </a:r>
            <a:endParaRPr kumimoji="0" lang="en-US"/>
          </a:p>
        </p:txBody>
      </p:sp>
      <p:sp>
        <p:nvSpPr>
          <p:cNvPr id="3" name="Tijdelijke aanduiding voor inhoud 2"/>
          <p:cNvSpPr>
            <a:spLocks noGrp="1"/>
          </p:cNvSpPr>
          <p:nvPr>
            <p:ph sz="half" idx="1"/>
          </p:nvPr>
        </p:nvSpPr>
        <p:spPr>
          <a:xfrm>
            <a:off x="619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inhoud 3"/>
          <p:cNvSpPr>
            <a:spLocks noGrp="1"/>
          </p:cNvSpPr>
          <p:nvPr>
            <p:ph sz="half" idx="2"/>
          </p:nvPr>
        </p:nvSpPr>
        <p:spPr>
          <a:xfrm>
            <a:off x="6207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5" name="Tijdelijke aanduiding voor datum 4"/>
          <p:cNvSpPr>
            <a:spLocks noGrp="1"/>
          </p:cNvSpPr>
          <p:nvPr>
            <p:ph type="dt" sz="half" idx="10"/>
          </p:nvPr>
        </p:nvSpPr>
        <p:spPr/>
        <p:txBody>
          <a:bodyPr/>
          <a:lstStyle>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6" name="Tijdelijke aanduiding voor voettekst 5"/>
          <p:cNvSpPr>
            <a:spLocks noGrp="1"/>
          </p:cNvSpPr>
          <p:nvPr>
            <p:ph type="ftr" sz="quarter" idx="11"/>
          </p:nvPr>
        </p:nvSpPr>
        <p:spPr/>
        <p:txBody>
          <a:bodyPr/>
          <a:lstStyle>
            <a:extLst/>
          </a:lstStyle>
          <a:p>
            <a:endParaRPr lang="nl-NL">
              <a:solidFill>
                <a:srgbClr val="F8F8F8"/>
              </a:solidFill>
            </a:endParaRPr>
          </a:p>
        </p:txBody>
      </p:sp>
      <p:sp>
        <p:nvSpPr>
          <p:cNvPr id="7" name="Tijdelijke aanduiding voor dianummer 6"/>
          <p:cNvSpPr>
            <a:spLocks noGrp="1"/>
          </p:cNvSpPr>
          <p:nvPr>
            <p:ph type="sldNum" sz="quarter" idx="12"/>
          </p:nvPr>
        </p:nvSpPr>
        <p:spPr/>
        <p:txBody>
          <a:bodyPr/>
          <a:lstStyle>
            <a:extLst/>
          </a:lstStyle>
          <a:p>
            <a:fld id="{76659673-AF44-4D13-B02F-8223D7E68522}" type="slidenum">
              <a:rPr lang="nl-NL" smtClean="0">
                <a:solidFill>
                  <a:srgbClr val="F8F8F8"/>
                </a:solidFill>
              </a:rPr>
              <a:pPr/>
              <a:t>‹nr.›</a:t>
            </a:fld>
            <a:endParaRPr lang="nl-NL">
              <a:solidFill>
                <a:srgbClr val="F8F8F8"/>
              </a:solidFill>
            </a:endParaRPr>
          </a:p>
        </p:txBody>
      </p:sp>
    </p:spTree>
    <p:extLst>
      <p:ext uri="{BB962C8B-B14F-4D97-AF65-F5344CB8AC3E}">
        <p14:creationId xmlns:p14="http://schemas.microsoft.com/office/powerpoint/2010/main" val="5635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Vergelijking">
    <p:spTree>
      <p:nvGrpSpPr>
        <p:cNvPr id="1" name=""/>
        <p:cNvGrpSpPr/>
        <p:nvPr/>
      </p:nvGrpSpPr>
      <p:grpSpPr>
        <a:xfrm>
          <a:off x="0" y="0"/>
          <a:ext cx="0" cy="0"/>
          <a:chOff x="0" y="0"/>
          <a:chExt cx="0" cy="0"/>
        </a:xfrm>
      </p:grpSpPr>
      <p:sp>
        <p:nvSpPr>
          <p:cNvPr id="25" name="Rechthoek 24"/>
          <p:cNvSpPr/>
          <p:nvPr/>
        </p:nvSpPr>
        <p:spPr>
          <a:xfrm>
            <a:off x="0" y="402266"/>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2" name="Titel 1"/>
          <p:cNvSpPr>
            <a:spLocks noGrp="1"/>
          </p:cNvSpPr>
          <p:nvPr>
            <p:ph type="title"/>
          </p:nvPr>
        </p:nvSpPr>
        <p:spPr>
          <a:xfrm>
            <a:off x="673099" y="512064"/>
            <a:ext cx="10363200" cy="914400"/>
          </a:xfrm>
        </p:spPr>
        <p:txBody>
          <a:bodyPr anchor="t"/>
          <a:lstStyle>
            <a:lvl1pPr>
              <a:defRPr sz="4000"/>
            </a:lvl1pPr>
            <a:extLst/>
          </a:lstStyle>
          <a:p>
            <a:r>
              <a:rPr kumimoji="0" lang="nl-NL" smtClean="0"/>
              <a:t>Klik om de stijl te bewerken</a:t>
            </a:r>
            <a:endParaRPr kumimoji="0" lang="en-US"/>
          </a:p>
        </p:txBody>
      </p:sp>
      <p:sp>
        <p:nvSpPr>
          <p:cNvPr id="3" name="Tijdelijke aanduiding voor tekst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nl-NL" smtClean="0"/>
              <a:t>Klik om de modelstijlen te bewerken</a:t>
            </a:r>
          </a:p>
        </p:txBody>
      </p:sp>
      <p:sp>
        <p:nvSpPr>
          <p:cNvPr id="4" name="Tijdelijke aanduiding voor tekst 3"/>
          <p:cNvSpPr>
            <a:spLocks noGrp="1"/>
          </p:cNvSpPr>
          <p:nvPr>
            <p:ph type="body" sz="half" idx="3"/>
          </p:nvPr>
        </p:nvSpPr>
        <p:spPr>
          <a:xfrm>
            <a:off x="6193368"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nl-NL" smtClean="0"/>
              <a:t>Klik om de modelstijlen te bewerken</a:t>
            </a:r>
          </a:p>
        </p:txBody>
      </p:sp>
      <p:sp>
        <p:nvSpPr>
          <p:cNvPr id="5" name="Tijdelijke aanduiding voor inhoud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6" name="Tijdelijke aanduiding voor inhoud 5"/>
          <p:cNvSpPr>
            <a:spLocks noGrp="1"/>
          </p:cNvSpPr>
          <p:nvPr>
            <p:ph sz="quarter" idx="4"/>
          </p:nvPr>
        </p:nvSpPr>
        <p:spPr>
          <a:xfrm>
            <a:off x="6193368"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7" name="Tijdelijke aanduiding voor datum 6"/>
          <p:cNvSpPr>
            <a:spLocks noGrp="1"/>
          </p:cNvSpPr>
          <p:nvPr>
            <p:ph type="dt" sz="half" idx="10"/>
          </p:nvPr>
        </p:nvSpPr>
        <p:spPr/>
        <p:txBody>
          <a:bodyPr/>
          <a:lstStyle>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8" name="Tijdelijke aanduiding voor voettekst 7"/>
          <p:cNvSpPr>
            <a:spLocks noGrp="1"/>
          </p:cNvSpPr>
          <p:nvPr>
            <p:ph type="ftr" sz="quarter" idx="11"/>
          </p:nvPr>
        </p:nvSpPr>
        <p:spPr/>
        <p:txBody>
          <a:bodyPr/>
          <a:lstStyle>
            <a:extLst/>
          </a:lstStyle>
          <a:p>
            <a:endParaRPr lang="nl-NL">
              <a:solidFill>
                <a:srgbClr val="F8F8F8"/>
              </a:solidFill>
            </a:endParaRPr>
          </a:p>
        </p:txBody>
      </p:sp>
      <p:sp>
        <p:nvSpPr>
          <p:cNvPr id="9" name="Tijdelijke aanduiding voor dianummer 8"/>
          <p:cNvSpPr>
            <a:spLocks noGrp="1"/>
          </p:cNvSpPr>
          <p:nvPr>
            <p:ph type="sldNum" sz="quarter" idx="12"/>
          </p:nvPr>
        </p:nvSpPr>
        <p:spPr/>
        <p:txBody>
          <a:bodyPr/>
          <a:lstStyle>
            <a:extLst/>
          </a:lstStyle>
          <a:p>
            <a:fld id="{76659673-AF44-4D13-B02F-8223D7E68522}" type="slidenum">
              <a:rPr lang="nl-NL" smtClean="0">
                <a:solidFill>
                  <a:srgbClr val="F8F8F8"/>
                </a:solidFill>
              </a:rPr>
              <a:pPr/>
              <a:t>‹nr.›</a:t>
            </a:fld>
            <a:endParaRPr lang="nl-NL">
              <a:solidFill>
                <a:srgbClr val="F8F8F8"/>
              </a:solidFill>
            </a:endParaRPr>
          </a:p>
        </p:txBody>
      </p:sp>
      <p:sp>
        <p:nvSpPr>
          <p:cNvPr id="16" name="Rechthoek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7" name="Rechthoek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8" name="Rechthoek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19" name="Rechthoek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0" name="Rechthoek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1" name="Rechthoek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2" name="Rechthoek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29" name="Rechthoek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30" name="Rechthoek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Tree>
    <p:extLst>
      <p:ext uri="{BB962C8B-B14F-4D97-AF65-F5344CB8AC3E}">
        <p14:creationId xmlns:p14="http://schemas.microsoft.com/office/powerpoint/2010/main" val="421914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a:xfrm>
            <a:off x="1219200" y="512064"/>
            <a:ext cx="10363200" cy="914400"/>
          </a:xfrm>
        </p:spPr>
        <p:txBody>
          <a:bodyPr/>
          <a:lstStyle>
            <a:lvl1pPr>
              <a:defRPr sz="4000" cap="none" baseline="0"/>
            </a:lvl1pPr>
            <a:extLst/>
          </a:lstStyle>
          <a:p>
            <a:r>
              <a:rPr kumimoji="0" lang="nl-NL" smtClean="0"/>
              <a:t>Klik om de stijl te bewerken</a:t>
            </a:r>
            <a:endParaRPr kumimoji="0" lang="en-US"/>
          </a:p>
        </p:txBody>
      </p:sp>
      <p:sp>
        <p:nvSpPr>
          <p:cNvPr id="3" name="Tijdelijke aanduiding voor datum 2"/>
          <p:cNvSpPr>
            <a:spLocks noGrp="1"/>
          </p:cNvSpPr>
          <p:nvPr>
            <p:ph type="dt" sz="half" idx="10"/>
          </p:nvPr>
        </p:nvSpPr>
        <p:spPr/>
        <p:txBody>
          <a:bodyPr/>
          <a:lstStyle>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4" name="Tijdelijke aanduiding voor voettekst 3"/>
          <p:cNvSpPr>
            <a:spLocks noGrp="1"/>
          </p:cNvSpPr>
          <p:nvPr>
            <p:ph type="ftr" sz="quarter" idx="11"/>
          </p:nvPr>
        </p:nvSpPr>
        <p:spPr/>
        <p:txBody>
          <a:bodyPr/>
          <a:lstStyle>
            <a:extLst/>
          </a:lstStyle>
          <a:p>
            <a:endParaRPr lang="nl-NL">
              <a:solidFill>
                <a:srgbClr val="F8F8F8"/>
              </a:solidFill>
            </a:endParaRPr>
          </a:p>
        </p:txBody>
      </p:sp>
      <p:sp>
        <p:nvSpPr>
          <p:cNvPr id="5" name="Tijdelijke aanduiding voor dianummer 4"/>
          <p:cNvSpPr>
            <a:spLocks noGrp="1"/>
          </p:cNvSpPr>
          <p:nvPr>
            <p:ph type="sldNum" sz="quarter" idx="12"/>
          </p:nvPr>
        </p:nvSpPr>
        <p:spPr/>
        <p:txBody>
          <a:bodyPr/>
          <a:lstStyle>
            <a:extLst/>
          </a:lstStyle>
          <a:p>
            <a:fld id="{76659673-AF44-4D13-B02F-8223D7E68522}" type="slidenum">
              <a:rPr lang="nl-NL" smtClean="0">
                <a:solidFill>
                  <a:srgbClr val="F8F8F8"/>
                </a:solidFill>
              </a:rPr>
              <a:pPr/>
              <a:t>‹nr.›</a:t>
            </a:fld>
            <a:endParaRPr lang="nl-NL">
              <a:solidFill>
                <a:srgbClr val="F8F8F8"/>
              </a:solidFill>
            </a:endParaRPr>
          </a:p>
        </p:txBody>
      </p:sp>
    </p:spTree>
    <p:extLst>
      <p:ext uri="{BB962C8B-B14F-4D97-AF65-F5344CB8AC3E}">
        <p14:creationId xmlns:p14="http://schemas.microsoft.com/office/powerpoint/2010/main" val="2991437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3" name="Tijdelijke aanduiding voor voettekst 2"/>
          <p:cNvSpPr>
            <a:spLocks noGrp="1"/>
          </p:cNvSpPr>
          <p:nvPr>
            <p:ph type="ftr" sz="quarter" idx="11"/>
          </p:nvPr>
        </p:nvSpPr>
        <p:spPr/>
        <p:txBody>
          <a:bodyPr/>
          <a:lstStyle>
            <a:extLst/>
          </a:lstStyle>
          <a:p>
            <a:endParaRPr lang="nl-NL">
              <a:solidFill>
                <a:srgbClr val="F8F8F8"/>
              </a:solidFill>
            </a:endParaRPr>
          </a:p>
        </p:txBody>
      </p:sp>
      <p:sp>
        <p:nvSpPr>
          <p:cNvPr id="4" name="Tijdelijke aanduiding voor dianummer 3"/>
          <p:cNvSpPr>
            <a:spLocks noGrp="1"/>
          </p:cNvSpPr>
          <p:nvPr>
            <p:ph type="sldNum" sz="quarter" idx="12"/>
          </p:nvPr>
        </p:nvSpPr>
        <p:spPr/>
        <p:txBody>
          <a:bodyPr/>
          <a:lstStyle>
            <a:extLst/>
          </a:lstStyle>
          <a:p>
            <a:fld id="{76659673-AF44-4D13-B02F-8223D7E68522}" type="slidenum">
              <a:rPr lang="nl-NL" smtClean="0">
                <a:solidFill>
                  <a:srgbClr val="F8F8F8"/>
                </a:solidFill>
              </a:rPr>
              <a:pPr/>
              <a:t>‹nr.›</a:t>
            </a:fld>
            <a:endParaRPr lang="nl-NL">
              <a:solidFill>
                <a:srgbClr val="F8F8F8"/>
              </a:solidFill>
            </a:endParaRPr>
          </a:p>
        </p:txBody>
      </p:sp>
    </p:spTree>
    <p:extLst>
      <p:ext uri="{BB962C8B-B14F-4D97-AF65-F5344CB8AC3E}">
        <p14:creationId xmlns:p14="http://schemas.microsoft.com/office/powerpoint/2010/main" val="3308525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914400" y="273050"/>
            <a:ext cx="10972800" cy="1162050"/>
          </a:xfrm>
        </p:spPr>
        <p:txBody>
          <a:bodyPr anchor="ctr"/>
          <a:lstStyle>
            <a:lvl1pPr algn="l">
              <a:buNone/>
              <a:defRPr sz="3600" b="0"/>
            </a:lvl1pPr>
            <a:extLst/>
          </a:lstStyle>
          <a:p>
            <a:r>
              <a:rPr kumimoji="0" lang="nl-NL" smtClean="0"/>
              <a:t>Klik om de stijl te bewerken</a:t>
            </a:r>
            <a:endParaRPr kumimoji="0" lang="en-US"/>
          </a:p>
        </p:txBody>
      </p:sp>
      <p:sp>
        <p:nvSpPr>
          <p:cNvPr id="3" name="Tijdelijke aanduiding voor tekst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nl-NL" smtClean="0"/>
              <a:t>Klik om de modelstijlen te bewerken</a:t>
            </a:r>
          </a:p>
        </p:txBody>
      </p:sp>
      <p:sp>
        <p:nvSpPr>
          <p:cNvPr id="4" name="Tijdelijke aanduiding voor inhoud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5" name="Tijdelijke aanduiding voor datum 4"/>
          <p:cNvSpPr>
            <a:spLocks noGrp="1"/>
          </p:cNvSpPr>
          <p:nvPr>
            <p:ph type="dt" sz="half" idx="10"/>
          </p:nvPr>
        </p:nvSpPr>
        <p:spPr/>
        <p:txBody>
          <a:bodyPr/>
          <a:lstStyle>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6" name="Tijdelijke aanduiding voor voettekst 5"/>
          <p:cNvSpPr>
            <a:spLocks noGrp="1"/>
          </p:cNvSpPr>
          <p:nvPr>
            <p:ph type="ftr" sz="quarter" idx="11"/>
          </p:nvPr>
        </p:nvSpPr>
        <p:spPr/>
        <p:txBody>
          <a:bodyPr/>
          <a:lstStyle>
            <a:extLst/>
          </a:lstStyle>
          <a:p>
            <a:endParaRPr lang="nl-NL">
              <a:solidFill>
                <a:srgbClr val="F8F8F8"/>
              </a:solidFill>
            </a:endParaRPr>
          </a:p>
        </p:txBody>
      </p:sp>
      <p:sp>
        <p:nvSpPr>
          <p:cNvPr id="7" name="Tijdelijke aanduiding voor dianummer 6"/>
          <p:cNvSpPr>
            <a:spLocks noGrp="1"/>
          </p:cNvSpPr>
          <p:nvPr>
            <p:ph type="sldNum" sz="quarter" idx="12"/>
          </p:nvPr>
        </p:nvSpPr>
        <p:spPr/>
        <p:txBody>
          <a:bodyPr/>
          <a:lstStyle>
            <a:extLst/>
          </a:lstStyle>
          <a:p>
            <a:fld id="{76659673-AF44-4D13-B02F-8223D7E68522}" type="slidenum">
              <a:rPr lang="nl-NL" smtClean="0">
                <a:solidFill>
                  <a:srgbClr val="F8F8F8"/>
                </a:solidFill>
              </a:rPr>
              <a:pPr/>
              <a:t>‹nr.›</a:t>
            </a:fld>
            <a:endParaRPr lang="nl-NL">
              <a:solidFill>
                <a:srgbClr val="F8F8F8"/>
              </a:solidFill>
            </a:endParaRPr>
          </a:p>
        </p:txBody>
      </p:sp>
    </p:spTree>
    <p:extLst>
      <p:ext uri="{BB962C8B-B14F-4D97-AF65-F5344CB8AC3E}">
        <p14:creationId xmlns:p14="http://schemas.microsoft.com/office/powerpoint/2010/main" val="400656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907623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8" name="Rechthoek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cxnSp>
        <p:nvCxnSpPr>
          <p:cNvPr id="9" name="Rechte verbindingslijn 8"/>
          <p:cNvCxnSpPr/>
          <p:nvPr/>
        </p:nvCxnSpPr>
        <p:spPr>
          <a:xfrm flipV="1">
            <a:off x="484260"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ep 9"/>
          <p:cNvGrpSpPr/>
          <p:nvPr/>
        </p:nvGrpSpPr>
        <p:grpSpPr>
          <a:xfrm rot="5400000">
            <a:off x="11374903" y="1197789"/>
            <a:ext cx="132763" cy="171288"/>
            <a:chOff x="6668087" y="1297746"/>
            <a:chExt cx="161840" cy="156602"/>
          </a:xfrm>
        </p:grpSpPr>
        <p:cxnSp>
          <p:nvCxnSpPr>
            <p:cNvPr id="15" name="Rechte verbindingslijn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Rechte verbindingslijn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Rechte verbindingslijn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el 1"/>
          <p:cNvSpPr>
            <a:spLocks noGrp="1"/>
          </p:cNvSpPr>
          <p:nvPr>
            <p:ph type="title"/>
          </p:nvPr>
        </p:nvSpPr>
        <p:spPr bwMode="grayWhite">
          <a:xfrm>
            <a:off x="1219200" y="441252"/>
            <a:ext cx="9144000" cy="701749"/>
          </a:xfrm>
        </p:spPr>
        <p:txBody>
          <a:bodyPr anchor="b"/>
          <a:lstStyle>
            <a:lvl1pPr algn="l">
              <a:buNone/>
              <a:defRPr sz="2100" b="0"/>
            </a:lvl1pPr>
            <a:extLst/>
          </a:lstStyle>
          <a:p>
            <a:r>
              <a:rPr kumimoji="0" lang="nl-NL" smtClean="0"/>
              <a:t>Klik om de stijl te bewerken</a:t>
            </a:r>
            <a:endParaRPr kumimoji="0" lang="en-US"/>
          </a:p>
        </p:txBody>
      </p:sp>
      <p:sp>
        <p:nvSpPr>
          <p:cNvPr id="3" name="Tijdelijke aanduiding voor afbeelding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nl-NL" smtClean="0"/>
              <a:t>Klik op het pictogram als u een afbeelding wilt toevoegen</a:t>
            </a:r>
            <a:endParaRPr kumimoji="0" lang="en-US"/>
          </a:p>
        </p:txBody>
      </p:sp>
      <p:sp>
        <p:nvSpPr>
          <p:cNvPr id="4" name="Tijdelijke aanduiding voor tekst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nl-NL" smtClean="0"/>
              <a:t>Klik om de modelstijlen te bewerken</a:t>
            </a:r>
          </a:p>
        </p:txBody>
      </p:sp>
      <p:grpSp>
        <p:nvGrpSpPr>
          <p:cNvPr id="14" name="Groep 13"/>
          <p:cNvGrpSpPr/>
          <p:nvPr/>
        </p:nvGrpSpPr>
        <p:grpSpPr>
          <a:xfrm rot="5400000">
            <a:off x="11578103" y="1350189"/>
            <a:ext cx="132763" cy="171288"/>
            <a:chOff x="6668087" y="1297746"/>
            <a:chExt cx="161840" cy="156602"/>
          </a:xfrm>
        </p:grpSpPr>
        <p:cxnSp>
          <p:nvCxnSpPr>
            <p:cNvPr id="11" name="Rechte verbindingslijn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Rechte verbindingslijn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Rechte verbindingslijn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ep 17"/>
          <p:cNvGrpSpPr/>
          <p:nvPr/>
        </p:nvGrpSpPr>
        <p:grpSpPr>
          <a:xfrm rot="5400000">
            <a:off x="11115579" y="1453352"/>
            <a:ext cx="132763" cy="171288"/>
            <a:chOff x="6668087" y="1297746"/>
            <a:chExt cx="161840" cy="156602"/>
          </a:xfrm>
        </p:grpSpPr>
        <p:cxnSp>
          <p:nvCxnSpPr>
            <p:cNvPr id="19" name="Rechte verbindingslijn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Tijdelijke aanduiding voor datum 4"/>
          <p:cNvSpPr>
            <a:spLocks noGrp="1"/>
          </p:cNvSpPr>
          <p:nvPr>
            <p:ph type="dt" sz="half" idx="10"/>
          </p:nvPr>
        </p:nvSpPr>
        <p:spPr>
          <a:xfrm>
            <a:off x="8636000" y="55499"/>
            <a:ext cx="2844800" cy="365125"/>
          </a:xfrm>
        </p:spPr>
        <p:txBody>
          <a:bodyPr/>
          <a:lstStyle>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6" name="Tijdelijke aanduiding voor voettekst 5"/>
          <p:cNvSpPr>
            <a:spLocks noGrp="1"/>
          </p:cNvSpPr>
          <p:nvPr>
            <p:ph type="ftr" sz="quarter" idx="11"/>
          </p:nvPr>
        </p:nvSpPr>
        <p:spPr>
          <a:xfrm>
            <a:off x="1219200" y="55499"/>
            <a:ext cx="7416800" cy="365125"/>
          </a:xfrm>
        </p:spPr>
        <p:txBody>
          <a:bodyPr/>
          <a:lstStyle>
            <a:extLst/>
          </a:lstStyle>
          <a:p>
            <a:endParaRPr lang="nl-NL">
              <a:solidFill>
                <a:srgbClr val="F8F8F8"/>
              </a:solidFill>
            </a:endParaRPr>
          </a:p>
        </p:txBody>
      </p:sp>
      <p:sp>
        <p:nvSpPr>
          <p:cNvPr id="7" name="Tijdelijke aanduiding voor dianummer 6"/>
          <p:cNvSpPr>
            <a:spLocks noGrp="1"/>
          </p:cNvSpPr>
          <p:nvPr>
            <p:ph type="sldNum" sz="quarter" idx="12"/>
          </p:nvPr>
        </p:nvSpPr>
        <p:spPr>
          <a:xfrm>
            <a:off x="11480800" y="55499"/>
            <a:ext cx="609600" cy="365125"/>
          </a:xfrm>
        </p:spPr>
        <p:txBody>
          <a:bodyPr/>
          <a:lstStyle>
            <a:extLst/>
          </a:lstStyle>
          <a:p>
            <a:fld id="{76659673-AF44-4D13-B02F-8223D7E68522}" type="slidenum">
              <a:rPr lang="nl-NL" smtClean="0">
                <a:solidFill>
                  <a:srgbClr val="F8F8F8"/>
                </a:solidFill>
              </a:rPr>
              <a:pPr/>
              <a:t>‹nr.›</a:t>
            </a:fld>
            <a:endParaRPr lang="nl-NL">
              <a:solidFill>
                <a:srgbClr val="F8F8F8"/>
              </a:solidFill>
            </a:endParaRPr>
          </a:p>
        </p:txBody>
      </p:sp>
    </p:spTree>
    <p:extLst>
      <p:ext uri="{BB962C8B-B14F-4D97-AF65-F5344CB8AC3E}">
        <p14:creationId xmlns:p14="http://schemas.microsoft.com/office/powerpoint/2010/main" val="783217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kumimoji="0" lang="nl-NL" smtClean="0"/>
              <a:t>Klik om de stijl te bewerken</a:t>
            </a:r>
            <a:endParaRPr kumimoji="0" lang="en-US"/>
          </a:p>
        </p:txBody>
      </p:sp>
      <p:sp>
        <p:nvSpPr>
          <p:cNvPr id="3" name="Tijdelijke aanduiding voor verticale tekst 2"/>
          <p:cNvSpPr>
            <a:spLocks noGrp="1"/>
          </p:cNvSpPr>
          <p:nvPr>
            <p:ph type="body" orient="vert" idx="1"/>
          </p:nvPr>
        </p:nvSpPr>
        <p:spPr/>
        <p:txBody>
          <a:bodyPr vert="eaVert"/>
          <a:lstStyle>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p:txBody>
          <a:bodyPr/>
          <a:lstStyle>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5" name="Tijdelijke aanduiding voor voettekst 4"/>
          <p:cNvSpPr>
            <a:spLocks noGrp="1"/>
          </p:cNvSpPr>
          <p:nvPr>
            <p:ph type="ftr" sz="quarter" idx="11"/>
          </p:nvPr>
        </p:nvSpPr>
        <p:spPr/>
        <p:txBody>
          <a:bodyPr/>
          <a:lstStyle>
            <a:extLst/>
          </a:lstStyle>
          <a:p>
            <a:endParaRPr lang="nl-NL">
              <a:solidFill>
                <a:srgbClr val="F8F8F8"/>
              </a:solidFill>
            </a:endParaRPr>
          </a:p>
        </p:txBody>
      </p:sp>
      <p:sp>
        <p:nvSpPr>
          <p:cNvPr id="6" name="Tijdelijke aanduiding voor dianummer 5"/>
          <p:cNvSpPr>
            <a:spLocks noGrp="1"/>
          </p:cNvSpPr>
          <p:nvPr>
            <p:ph type="sldNum" sz="quarter" idx="12"/>
          </p:nvPr>
        </p:nvSpPr>
        <p:spPr/>
        <p:txBody>
          <a:bodyPr/>
          <a:lstStyle>
            <a:extLst/>
          </a:lstStyle>
          <a:p>
            <a:fld id="{76659673-AF44-4D13-B02F-8223D7E68522}" type="slidenum">
              <a:rPr lang="nl-NL" smtClean="0">
                <a:solidFill>
                  <a:srgbClr val="F8F8F8"/>
                </a:solidFill>
              </a:rPr>
              <a:pPr/>
              <a:t>‹nr.›</a:t>
            </a:fld>
            <a:endParaRPr lang="nl-NL">
              <a:solidFill>
                <a:srgbClr val="F8F8F8"/>
              </a:solidFill>
            </a:endParaRPr>
          </a:p>
        </p:txBody>
      </p:sp>
    </p:spTree>
    <p:extLst>
      <p:ext uri="{BB962C8B-B14F-4D97-AF65-F5344CB8AC3E}">
        <p14:creationId xmlns:p14="http://schemas.microsoft.com/office/powerpoint/2010/main" val="1901300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40"/>
            <a:ext cx="2641600" cy="5851525"/>
          </a:xfrm>
        </p:spPr>
        <p:txBody>
          <a:bodyPr vert="eaVert" anchor="ctr"/>
          <a:lstStyle>
            <a:extLst/>
          </a:lstStyle>
          <a:p>
            <a:r>
              <a:rPr kumimoji="0" lang="nl-NL" smtClean="0"/>
              <a:t>Klik om de stijl te bewerken</a:t>
            </a:r>
            <a:endParaRPr kumimoji="0" lang="en-US"/>
          </a:p>
        </p:txBody>
      </p:sp>
      <p:sp>
        <p:nvSpPr>
          <p:cNvPr id="3" name="Tijdelijke aanduiding voor verticale tekst 2"/>
          <p:cNvSpPr>
            <a:spLocks noGrp="1"/>
          </p:cNvSpPr>
          <p:nvPr>
            <p:ph type="body" orient="vert" idx="1"/>
          </p:nvPr>
        </p:nvSpPr>
        <p:spPr>
          <a:xfrm>
            <a:off x="812800" y="274640"/>
            <a:ext cx="7823200" cy="5851525"/>
          </a:xfrm>
        </p:spPr>
        <p:txBody>
          <a:bodyPr vert="eaVert"/>
          <a:lstStyle>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p:txBody>
          <a:bodyPr/>
          <a:lstStyle>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5" name="Tijdelijke aanduiding voor voettekst 4"/>
          <p:cNvSpPr>
            <a:spLocks noGrp="1"/>
          </p:cNvSpPr>
          <p:nvPr>
            <p:ph type="ftr" sz="quarter" idx="11"/>
          </p:nvPr>
        </p:nvSpPr>
        <p:spPr/>
        <p:txBody>
          <a:bodyPr/>
          <a:lstStyle>
            <a:extLst/>
          </a:lstStyle>
          <a:p>
            <a:endParaRPr lang="nl-NL">
              <a:solidFill>
                <a:srgbClr val="F8F8F8"/>
              </a:solidFill>
            </a:endParaRPr>
          </a:p>
        </p:txBody>
      </p:sp>
      <p:sp>
        <p:nvSpPr>
          <p:cNvPr id="6" name="Tijdelijke aanduiding voor dianummer 5"/>
          <p:cNvSpPr>
            <a:spLocks noGrp="1"/>
          </p:cNvSpPr>
          <p:nvPr>
            <p:ph type="sldNum" sz="quarter" idx="12"/>
          </p:nvPr>
        </p:nvSpPr>
        <p:spPr/>
        <p:txBody>
          <a:bodyPr/>
          <a:lstStyle>
            <a:extLst/>
          </a:lstStyle>
          <a:p>
            <a:fld id="{76659673-AF44-4D13-B02F-8223D7E68522}" type="slidenum">
              <a:rPr lang="nl-NL" smtClean="0">
                <a:solidFill>
                  <a:srgbClr val="F8F8F8"/>
                </a:solidFill>
              </a:rPr>
              <a:pPr/>
              <a:t>‹nr.›</a:t>
            </a:fld>
            <a:endParaRPr lang="nl-NL">
              <a:solidFill>
                <a:srgbClr val="F8F8F8"/>
              </a:solidFill>
            </a:endParaRPr>
          </a:p>
        </p:txBody>
      </p:sp>
    </p:spTree>
    <p:extLst>
      <p:ext uri="{BB962C8B-B14F-4D97-AF65-F5344CB8AC3E}">
        <p14:creationId xmlns:p14="http://schemas.microsoft.com/office/powerpoint/2010/main" val="10205379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68313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207361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299711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3679906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937303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848821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99146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18263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2267881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298117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281735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050278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nl-NL" smtClean="0"/>
              <a:t>Klik om de stijl te bewerken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1841973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solidFill>
                  <a:prstClr val="white">
                    <a:tint val="75000"/>
                  </a:prstClr>
                </a:solidFill>
              </a:rPr>
              <a:pPr/>
              <a:t>6/29/2015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519954A3-9DFD-4C44-94BA-B95130A3BA1C}"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3873492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21802038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solidFill>
                  <a:prstClr val="white">
                    <a:tint val="75000"/>
                  </a:prstClr>
                </a:solidFill>
              </a:rPr>
              <a:pPr/>
              <a:t>6/29/2015</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519954A3-9DFD-4C44-94BA-B95130A3BA1C}"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23123697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4996344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120588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445FC3E-17CA-4D99-8314-FB06F342E85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87211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7128353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nl-NL" smtClean="0"/>
              <a:t>Klik om de stijl te bewerken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42A54C80-263E-416B-A8E0-580EDEADCBDC}" type="datetimeFigureOut">
              <a:rPr lang="en-US" dirty="0">
                <a:solidFill>
                  <a:prstClr val="white">
                    <a:tint val="75000"/>
                  </a:prstClr>
                </a:solidFill>
              </a:rPr>
              <a:pPr/>
              <a:t>6/29/2015</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519954A3-9DFD-4C44-94BA-B95130A3BA1C}"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28025351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Tree>
    <p:extLst>
      <p:ext uri="{BB962C8B-B14F-4D97-AF65-F5344CB8AC3E}">
        <p14:creationId xmlns:p14="http://schemas.microsoft.com/office/powerpoint/2010/main" val="29443364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nl-NL" smtClean="0"/>
              <a:t>Klik om de stijl te bewerken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9553724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smtClean="0"/>
              <a:t>Klik om de stijl te bewerken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0F6FC6">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0F6FC6">
                    <a:lumMod val="60000"/>
                    <a:lumOff val="40000"/>
                  </a:srgbClr>
                </a:solidFill>
                <a:latin typeface="Arial"/>
              </a:rPr>
              <a:t>”</a:t>
            </a:r>
          </a:p>
        </p:txBody>
      </p:sp>
    </p:spTree>
    <p:extLst>
      <p:ext uri="{BB962C8B-B14F-4D97-AF65-F5344CB8AC3E}">
        <p14:creationId xmlns:p14="http://schemas.microsoft.com/office/powerpoint/2010/main" val="2002590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nl-NL" smtClean="0"/>
              <a:t>Klik om de stijl te bewerken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38779987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smtClean="0"/>
              <a:t>Klik om de stijl te bewerken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0F6FC6">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0F6FC6">
                    <a:lumMod val="60000"/>
                    <a:lumOff val="40000"/>
                  </a:srgbClr>
                </a:solidFill>
                <a:latin typeface="Arial"/>
              </a:rPr>
              <a:t>”</a:t>
            </a:r>
          </a:p>
        </p:txBody>
      </p:sp>
    </p:spTree>
    <p:extLst>
      <p:ext uri="{BB962C8B-B14F-4D97-AF65-F5344CB8AC3E}">
        <p14:creationId xmlns:p14="http://schemas.microsoft.com/office/powerpoint/2010/main" val="14896226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nl-NL" smtClean="0"/>
              <a:t>Klik om de stijl te bewerken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42227838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solidFill>
                  <a:prstClr val="white">
                    <a:tint val="75000"/>
                  </a:prstClr>
                </a:solidFill>
              </a:rPr>
              <a:pPr/>
              <a:t>6/29/2015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89333C77-0158-454C-844F-B7AB9BD7DAD4}"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10451027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nl-NL" smtClean="0"/>
              <a:t>Klik om de stijl te bewerken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tint val="75000"/>
                  </a:prstClr>
                </a:solidFill>
              </a:rPr>
              <a:pPr/>
              <a:t>6/29/2015</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F6FC6"/>
                </a:solidFill>
              </a:rPr>
              <a:pPr/>
              <a:t>‹nr.›</a:t>
            </a:fld>
            <a:endParaRPr lang="en-US" dirty="0">
              <a:solidFill>
                <a:srgbClr val="0F6FC6"/>
              </a:solidFill>
            </a:endParaRPr>
          </a:p>
        </p:txBody>
      </p:sp>
    </p:spTree>
    <p:extLst>
      <p:ext uri="{BB962C8B-B14F-4D97-AF65-F5344CB8AC3E}">
        <p14:creationId xmlns:p14="http://schemas.microsoft.com/office/powerpoint/2010/main" val="778648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445FC3E-17CA-4D99-8314-FB06F342E853}" type="datetimeFigureOut">
              <a:rPr lang="nl-NL" smtClean="0"/>
              <a:t>29-6-2015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8529654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6793472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1957580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9424938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5558001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772521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3341464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9976415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5755994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1093219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615572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445FC3E-17CA-4D99-8314-FB06F342E853}" type="datetimeFigureOut">
              <a:rPr lang="nl-NL" smtClean="0"/>
              <a:t>29-6-2015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00605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1182526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nl-NL" smtClean="0"/>
              <a:t>Klik om de stijl te bewerken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6/29/2015</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12821475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nchor="ct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6/29/2015</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263955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nl-NL" smtClean="0"/>
              <a:t>Klik om de stijl te bewerken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6/29/2015</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12959018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white">
                    <a:lumMod val="75000"/>
                  </a:prstClr>
                </a:solidFill>
              </a:rPr>
              <a:pPr/>
              <a:t>6/29/2015</a:t>
            </a:fld>
            <a:endParaRPr lang="en-US" dirty="0">
              <a:solidFill>
                <a:prstClr val="white">
                  <a:lumMod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75000"/>
                </a:prstClr>
              </a:solidFill>
            </a:endParaRPr>
          </a:p>
        </p:txBody>
      </p:sp>
      <p:sp>
        <p:nvSpPr>
          <p:cNvPr id="7" name="Slide Number Placeholder 6"/>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16936985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prstClr val="white">
                    <a:lumMod val="75000"/>
                  </a:prstClr>
                </a:solidFill>
              </a:rPr>
              <a:pPr/>
              <a:t>6/29/2015</a:t>
            </a:fld>
            <a:endParaRPr lang="en-US" dirty="0">
              <a:solidFill>
                <a:prstClr val="white">
                  <a:lumMod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75000"/>
                </a:prstClr>
              </a:solidFill>
            </a:endParaRPr>
          </a:p>
        </p:txBody>
      </p:sp>
      <p:sp>
        <p:nvSpPr>
          <p:cNvPr id="9" name="Slide Number Placeholder 8"/>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3076743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F993D685-9A76-408E-997D-186ED94B7986}" type="datetimeFigureOut">
              <a:rPr lang="nl-NL" smtClean="0">
                <a:solidFill>
                  <a:prstClr val="white">
                    <a:lumMod val="75000"/>
                  </a:prstClr>
                </a:solidFill>
              </a:rPr>
              <a:pPr/>
              <a:t>29-6-2015</a:t>
            </a:fld>
            <a:endParaRPr lang="nl-NL">
              <a:solidFill>
                <a:prstClr val="white">
                  <a:lumMod val="75000"/>
                </a:prstClr>
              </a:solidFill>
            </a:endParaRPr>
          </a:p>
        </p:txBody>
      </p:sp>
      <p:sp>
        <p:nvSpPr>
          <p:cNvPr id="4" name="Footer Placeholder 3"/>
          <p:cNvSpPr>
            <a:spLocks noGrp="1"/>
          </p:cNvSpPr>
          <p:nvPr>
            <p:ph type="ftr" sz="quarter" idx="11"/>
          </p:nvPr>
        </p:nvSpPr>
        <p:spPr/>
        <p:txBody>
          <a:bodyPr/>
          <a:lstStyle/>
          <a:p>
            <a:endParaRPr lang="nl-NL">
              <a:solidFill>
                <a:prstClr val="white">
                  <a:lumMod val="75000"/>
                </a:prstClr>
              </a:solidFill>
            </a:endParaRPr>
          </a:p>
        </p:txBody>
      </p:sp>
      <p:sp>
        <p:nvSpPr>
          <p:cNvPr id="5" name="Slide Number Placeholder 4"/>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4682807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93D685-9A76-408E-997D-186ED94B7986}" type="datetimeFigureOut">
              <a:rPr lang="nl-NL" smtClean="0">
                <a:solidFill>
                  <a:prstClr val="white">
                    <a:lumMod val="75000"/>
                  </a:prstClr>
                </a:solidFill>
              </a:rPr>
              <a:pPr/>
              <a:t>29-6-2015</a:t>
            </a:fld>
            <a:endParaRPr lang="nl-NL">
              <a:solidFill>
                <a:prstClr val="white">
                  <a:lumMod val="75000"/>
                </a:prstClr>
              </a:solidFill>
            </a:endParaRPr>
          </a:p>
        </p:txBody>
      </p:sp>
      <p:sp>
        <p:nvSpPr>
          <p:cNvPr id="3" name="Footer Placeholder 2"/>
          <p:cNvSpPr>
            <a:spLocks noGrp="1"/>
          </p:cNvSpPr>
          <p:nvPr>
            <p:ph type="ftr" sz="quarter" idx="11"/>
          </p:nvPr>
        </p:nvSpPr>
        <p:spPr/>
        <p:txBody>
          <a:bodyPr/>
          <a:lstStyle/>
          <a:p>
            <a:endParaRPr lang="nl-NL">
              <a:solidFill>
                <a:prstClr val="white">
                  <a:lumMod val="75000"/>
                </a:prstClr>
              </a:solidFill>
            </a:endParaRPr>
          </a:p>
        </p:txBody>
      </p:sp>
      <p:sp>
        <p:nvSpPr>
          <p:cNvPr id="4" name="Slide Number Placeholder 3"/>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37126760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F993D685-9A76-408E-997D-186ED94B7986}" type="datetimeFigureOut">
              <a:rPr lang="nl-NL" smtClean="0">
                <a:solidFill>
                  <a:prstClr val="white">
                    <a:lumMod val="75000"/>
                  </a:prstClr>
                </a:solidFill>
              </a:rPr>
              <a:pPr/>
              <a:t>29-6-2015</a:t>
            </a:fld>
            <a:endParaRPr lang="nl-NL">
              <a:solidFill>
                <a:prstClr val="white">
                  <a:lumMod val="75000"/>
                </a:prstClr>
              </a:solidFill>
            </a:endParaRPr>
          </a:p>
        </p:txBody>
      </p:sp>
      <p:sp>
        <p:nvSpPr>
          <p:cNvPr id="6" name="Footer Placeholder 5"/>
          <p:cNvSpPr>
            <a:spLocks noGrp="1"/>
          </p:cNvSpPr>
          <p:nvPr>
            <p:ph type="ftr" sz="quarter" idx="11"/>
          </p:nvPr>
        </p:nvSpPr>
        <p:spPr/>
        <p:txBody>
          <a:bodyPr/>
          <a:lstStyle/>
          <a:p>
            <a:endParaRPr lang="nl-NL" dirty="0">
              <a:solidFill>
                <a:prstClr val="white">
                  <a:lumMod val="75000"/>
                </a:prstClr>
              </a:solidFill>
            </a:endParaRPr>
          </a:p>
        </p:txBody>
      </p:sp>
      <p:sp>
        <p:nvSpPr>
          <p:cNvPr id="7" name="Slide Number Placeholder 6"/>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12541908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nl-NL" smtClean="0"/>
              <a:t>Klik om de stijl te bewerken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a:xfrm>
            <a:off x="6399212" y="5883275"/>
            <a:ext cx="914400" cy="365125"/>
          </a:xfrm>
        </p:spPr>
        <p:txBody>
          <a:bodyPr/>
          <a:lstStyle/>
          <a:p>
            <a:fld id="{F993D685-9A76-408E-997D-186ED94B7986}" type="datetimeFigureOut">
              <a:rPr lang="nl-NL" smtClean="0">
                <a:solidFill>
                  <a:prstClr val="white">
                    <a:lumMod val="75000"/>
                  </a:prstClr>
                </a:solidFill>
              </a:rPr>
              <a:pPr/>
              <a:t>29-6-2015</a:t>
            </a:fld>
            <a:endParaRPr lang="nl-NL">
              <a:solidFill>
                <a:prstClr val="white">
                  <a:lumMod val="75000"/>
                </a:prstClr>
              </a:solidFill>
            </a:endParaRPr>
          </a:p>
        </p:txBody>
      </p:sp>
      <p:sp>
        <p:nvSpPr>
          <p:cNvPr id="6" name="Footer Placeholder 5"/>
          <p:cNvSpPr>
            <a:spLocks noGrp="1"/>
          </p:cNvSpPr>
          <p:nvPr>
            <p:ph type="ftr" sz="quarter" idx="11"/>
          </p:nvPr>
        </p:nvSpPr>
        <p:spPr>
          <a:xfrm>
            <a:off x="1141412" y="5883275"/>
            <a:ext cx="5105400" cy="365125"/>
          </a:xfrm>
        </p:spPr>
        <p:txBody>
          <a:bodyPr/>
          <a:lstStyle/>
          <a:p>
            <a:endParaRPr lang="nl-NL">
              <a:solidFill>
                <a:prstClr val="white">
                  <a:lumMod val="75000"/>
                </a:prstClr>
              </a:solidFill>
            </a:endParaRPr>
          </a:p>
        </p:txBody>
      </p:sp>
      <p:sp>
        <p:nvSpPr>
          <p:cNvPr id="7" name="Slide Number Placeholder 6"/>
          <p:cNvSpPr>
            <a:spLocks noGrp="1"/>
          </p:cNvSpPr>
          <p:nvPr>
            <p:ph type="sldNum" sz="quarter" idx="12"/>
          </p:nvPr>
        </p:nvSpPr>
        <p:spPr>
          <a:xfrm>
            <a:off x="10742612" y="5883275"/>
            <a:ext cx="322567" cy="365125"/>
          </a:xfrm>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4086578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445FC3E-17CA-4D99-8314-FB06F342E853}" type="datetimeFigureOut">
              <a:rPr lang="nl-NL" smtClean="0"/>
              <a:t>29-6-2015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7366462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F993D685-9A76-408E-997D-186ED94B7986}" type="datetimeFigureOut">
              <a:rPr lang="nl-NL" smtClean="0">
                <a:solidFill>
                  <a:prstClr val="white">
                    <a:lumMod val="75000"/>
                  </a:prstClr>
                </a:solidFill>
              </a:rPr>
              <a:pPr/>
              <a:t>29-6-2015</a:t>
            </a:fld>
            <a:endParaRPr lang="nl-NL" dirty="0">
              <a:solidFill>
                <a:prstClr val="white">
                  <a:lumMod val="75000"/>
                </a:prstClr>
              </a:solidFill>
            </a:endParaRPr>
          </a:p>
        </p:txBody>
      </p:sp>
      <p:sp>
        <p:nvSpPr>
          <p:cNvPr id="6" name="Footer Placeholder 5"/>
          <p:cNvSpPr>
            <a:spLocks noGrp="1"/>
          </p:cNvSpPr>
          <p:nvPr>
            <p:ph type="ftr" sz="quarter" idx="11"/>
          </p:nvPr>
        </p:nvSpPr>
        <p:spPr/>
        <p:txBody>
          <a:bodyPr/>
          <a:lstStyle/>
          <a:p>
            <a:endParaRPr lang="nl-NL" dirty="0">
              <a:solidFill>
                <a:prstClr val="white">
                  <a:lumMod val="75000"/>
                </a:prstClr>
              </a:solidFill>
            </a:endParaRPr>
          </a:p>
        </p:txBody>
      </p:sp>
      <p:sp>
        <p:nvSpPr>
          <p:cNvPr id="7" name="Slide Number Placeholder 6"/>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27169140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nl-NL" smtClean="0"/>
              <a:t>Klik om de stijl te bewerken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F993D685-9A76-408E-997D-186ED94B7986}" type="datetimeFigureOut">
              <a:rPr lang="nl-NL" smtClean="0">
                <a:solidFill>
                  <a:prstClr val="white">
                    <a:lumMod val="75000"/>
                  </a:prstClr>
                </a:solidFill>
              </a:rPr>
              <a:pPr/>
              <a:t>29-6-2015</a:t>
            </a:fld>
            <a:endParaRPr lang="nl-NL"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nl-NL"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5482019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srgbClr val="6F6F6F"/>
                </a:solidFill>
                <a:effectLst>
                  <a:glow rad="38100">
                    <a:prstClr val="black">
                      <a:lumMod val="65000"/>
                      <a:lumOff val="35000"/>
                      <a:alpha val="40000"/>
                    </a:prstClr>
                  </a:glow>
                  <a:outerShdw blurRad="28575" dist="38100" dir="14040000" algn="tl" rotWithShape="0">
                    <a:srgbClr val="000000">
                      <a:alpha val="25000"/>
                    </a:srgbClr>
                  </a:outerShdw>
                </a:effectLst>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6F6F6F"/>
                </a:solidFill>
                <a:effectLst>
                  <a:glow rad="38100">
                    <a:prstClr val="black">
                      <a:lumMod val="65000"/>
                      <a:lumOff val="35000"/>
                      <a:alpha val="40000"/>
                    </a:prstClr>
                  </a:glow>
                  <a:outerShdw blurRad="28575" dist="38100" dir="14040000" algn="tl" rotWithShape="0">
                    <a:srgbClr val="000000">
                      <a:alpha val="25000"/>
                    </a:srgbClr>
                  </a:outerShdw>
                </a:effectLst>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smtClean="0"/>
              <a:t>Klik om de modelstijlen te bewerken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nl-NL" smtClean="0"/>
              <a:t>Klik om de modelstijlen te bewerken</a:t>
            </a:r>
          </a:p>
        </p:txBody>
      </p:sp>
      <p:sp>
        <p:nvSpPr>
          <p:cNvPr id="4" name="Date Placeholder 3"/>
          <p:cNvSpPr>
            <a:spLocks noGrp="1"/>
          </p:cNvSpPr>
          <p:nvPr>
            <p:ph type="dt" sz="half" idx="10"/>
          </p:nvPr>
        </p:nvSpPr>
        <p:spPr/>
        <p:txBody>
          <a:bodyPr/>
          <a:lstStyle/>
          <a:p>
            <a:fld id="{F993D685-9A76-408E-997D-186ED94B7986}" type="datetimeFigureOut">
              <a:rPr lang="nl-NL" smtClean="0">
                <a:solidFill>
                  <a:prstClr val="white">
                    <a:lumMod val="75000"/>
                  </a:prstClr>
                </a:solidFill>
              </a:rPr>
              <a:pPr/>
              <a:t>29-6-2015</a:t>
            </a:fld>
            <a:endParaRPr lang="nl-NL"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nl-NL"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22149386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nl-NL" smtClean="0"/>
              <a:t>Klik om de stijl te bewerken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nl-NL" smtClean="0"/>
              <a:t>Klik om de modelstijlen te bewerken</a:t>
            </a:r>
          </a:p>
        </p:txBody>
      </p:sp>
      <p:sp>
        <p:nvSpPr>
          <p:cNvPr id="4" name="Date Placeholder 3"/>
          <p:cNvSpPr>
            <a:spLocks noGrp="1"/>
          </p:cNvSpPr>
          <p:nvPr>
            <p:ph type="dt" sz="half" idx="10"/>
          </p:nvPr>
        </p:nvSpPr>
        <p:spPr/>
        <p:txBody>
          <a:bodyPr/>
          <a:lstStyle/>
          <a:p>
            <a:fld id="{F993D685-9A76-408E-997D-186ED94B7986}" type="datetimeFigureOut">
              <a:rPr lang="nl-NL" smtClean="0">
                <a:solidFill>
                  <a:prstClr val="white">
                    <a:lumMod val="75000"/>
                  </a:prstClr>
                </a:solidFill>
              </a:rPr>
              <a:pPr/>
              <a:t>29-6-2015</a:t>
            </a:fld>
            <a:endParaRPr lang="nl-NL"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nl-NL"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1912707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srgbClr val="6F6F6F"/>
                </a:solidFill>
                <a:effectLst>
                  <a:glow rad="38100">
                    <a:prstClr val="black">
                      <a:lumMod val="65000"/>
                      <a:lumOff val="35000"/>
                      <a:alpha val="40000"/>
                    </a:prstClr>
                  </a:glow>
                  <a:outerShdw blurRad="28575" dist="38100" dir="14040000" algn="tl" rotWithShape="0">
                    <a:srgbClr val="000000">
                      <a:alpha val="25000"/>
                    </a:srgbClr>
                  </a:outerShdw>
                </a:effectLst>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6F6F6F"/>
                </a:solidFill>
                <a:effectLst>
                  <a:glow rad="38100">
                    <a:prstClr val="black">
                      <a:lumMod val="65000"/>
                      <a:lumOff val="35000"/>
                      <a:alpha val="40000"/>
                    </a:prstClr>
                  </a:glow>
                  <a:outerShdw blurRad="28575" dist="38100" dir="14040000" algn="tl" rotWithShape="0">
                    <a:srgbClr val="000000">
                      <a:alpha val="25000"/>
                    </a:srgbClr>
                  </a:outerShdw>
                </a:effectLst>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nl-NL" smtClean="0"/>
              <a:t>Klik om de stijl te bewerken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F993D685-9A76-408E-997D-186ED94B7986}" type="datetimeFigureOut">
              <a:rPr lang="nl-NL" smtClean="0">
                <a:solidFill>
                  <a:prstClr val="white">
                    <a:lumMod val="75000"/>
                  </a:prstClr>
                </a:solidFill>
              </a:rPr>
              <a:pPr/>
              <a:t>29-6-2015</a:t>
            </a:fld>
            <a:endParaRPr lang="nl-NL"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nl-NL"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22113164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nl-NL" smtClean="0"/>
              <a:t>Klik om de stijl te bewerken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nl-NL" smtClean="0"/>
              <a:t>Klik om de modelstijlen te bewerken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F993D685-9A76-408E-997D-186ED94B7986}" type="datetimeFigureOut">
              <a:rPr lang="nl-NL" smtClean="0">
                <a:solidFill>
                  <a:prstClr val="white">
                    <a:lumMod val="75000"/>
                  </a:prstClr>
                </a:solidFill>
              </a:rPr>
              <a:pPr/>
              <a:t>29-6-2015</a:t>
            </a:fld>
            <a:endParaRPr lang="nl-NL"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nl-NL"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7791605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F993D685-9A76-408E-997D-186ED94B7986}" type="datetimeFigureOut">
              <a:rPr lang="nl-NL" smtClean="0">
                <a:solidFill>
                  <a:prstClr val="white">
                    <a:lumMod val="75000"/>
                  </a:prstClr>
                </a:solidFill>
              </a:rPr>
              <a:pPr/>
              <a:t>29-6-2015</a:t>
            </a:fld>
            <a:endParaRPr lang="nl-NL">
              <a:solidFill>
                <a:prstClr val="white">
                  <a:lumMod val="75000"/>
                </a:prstClr>
              </a:solidFill>
            </a:endParaRPr>
          </a:p>
        </p:txBody>
      </p:sp>
      <p:sp>
        <p:nvSpPr>
          <p:cNvPr id="5" name="Footer Placeholder 4"/>
          <p:cNvSpPr>
            <a:spLocks noGrp="1"/>
          </p:cNvSpPr>
          <p:nvPr>
            <p:ph type="ftr" sz="quarter" idx="11"/>
          </p:nvPr>
        </p:nvSpPr>
        <p:spPr/>
        <p:txBody>
          <a:bodyPr/>
          <a:lstStyle/>
          <a:p>
            <a:endParaRPr lang="nl-NL">
              <a:solidFill>
                <a:prstClr val="white">
                  <a:lumMod val="75000"/>
                </a:prstClr>
              </a:solidFill>
            </a:endParaRPr>
          </a:p>
        </p:txBody>
      </p:sp>
      <p:sp>
        <p:nvSpPr>
          <p:cNvPr id="6" name="Slide Number Placeholder 5"/>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35026933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F993D685-9A76-408E-997D-186ED94B7986}" type="datetimeFigureOut">
              <a:rPr lang="nl-NL" smtClean="0">
                <a:solidFill>
                  <a:prstClr val="white">
                    <a:lumMod val="75000"/>
                  </a:prstClr>
                </a:solidFill>
              </a:rPr>
              <a:pPr/>
              <a:t>29-6-2015</a:t>
            </a:fld>
            <a:endParaRPr lang="nl-NL">
              <a:solidFill>
                <a:prstClr val="white">
                  <a:lumMod val="75000"/>
                </a:prstClr>
              </a:solidFill>
            </a:endParaRPr>
          </a:p>
        </p:txBody>
      </p:sp>
      <p:sp>
        <p:nvSpPr>
          <p:cNvPr id="5" name="Footer Placeholder 4"/>
          <p:cNvSpPr>
            <a:spLocks noGrp="1"/>
          </p:cNvSpPr>
          <p:nvPr>
            <p:ph type="ftr" sz="quarter" idx="11"/>
          </p:nvPr>
        </p:nvSpPr>
        <p:spPr/>
        <p:txBody>
          <a:bodyPr/>
          <a:lstStyle/>
          <a:p>
            <a:endParaRPr lang="nl-NL">
              <a:solidFill>
                <a:prstClr val="white">
                  <a:lumMod val="75000"/>
                </a:prstClr>
              </a:solidFill>
            </a:endParaRPr>
          </a:p>
        </p:txBody>
      </p:sp>
      <p:sp>
        <p:nvSpPr>
          <p:cNvPr id="6" name="Slide Number Placeholder 5"/>
          <p:cNvSpPr>
            <a:spLocks noGrp="1"/>
          </p:cNvSpPr>
          <p:nvPr>
            <p:ph type="sldNum" sz="quarter" idx="12"/>
          </p:nvPr>
        </p:nvSpPr>
        <p:spPr/>
        <p:txBody>
          <a:body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28269945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3936554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191431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73529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367931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1274915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white">
                  <a:tint val="75000"/>
                </a:prstClr>
              </a:solidFill>
            </a:endParaRPr>
          </a:p>
        </p:txBody>
      </p:sp>
      <p:sp>
        <p:nvSpPr>
          <p:cNvPr id="9" name="Tijdelijke aanduiding voor dianummer 8"/>
          <p:cNvSpPr>
            <a:spLocks noGrp="1"/>
          </p:cNvSpPr>
          <p:nvPr>
            <p:ph type="sldNum" sz="quarter" idx="12"/>
          </p:nvPr>
        </p:nvSpPr>
        <p:spPr/>
        <p:txBody>
          <a:body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6394770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white">
                  <a:tint val="75000"/>
                </a:prstClr>
              </a:solidFill>
            </a:endParaRPr>
          </a:p>
        </p:txBody>
      </p:sp>
      <p:sp>
        <p:nvSpPr>
          <p:cNvPr id="5" name="Tijdelijke aanduiding voor dianummer 4"/>
          <p:cNvSpPr>
            <a:spLocks noGrp="1"/>
          </p:cNvSpPr>
          <p:nvPr>
            <p:ph type="sldNum" sz="quarter" idx="12"/>
          </p:nvPr>
        </p:nvSpPr>
        <p:spPr/>
        <p:txBody>
          <a:body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0388250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white">
                  <a:tint val="75000"/>
                </a:prstClr>
              </a:solidFill>
            </a:endParaRPr>
          </a:p>
        </p:txBody>
      </p:sp>
      <p:sp>
        <p:nvSpPr>
          <p:cNvPr id="4" name="Tijdelijke aanduiding voor dianummer 3"/>
          <p:cNvSpPr>
            <a:spLocks noGrp="1"/>
          </p:cNvSpPr>
          <p:nvPr>
            <p:ph type="sldNum" sz="quarter" idx="12"/>
          </p:nvPr>
        </p:nvSpPr>
        <p:spPr/>
        <p:txBody>
          <a:body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69524693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6312910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5993706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0545951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9226967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5" name="Footer Placeholder 4"/>
          <p:cNvSpPr>
            <a:spLocks noGrp="1"/>
          </p:cNvSpPr>
          <p:nvPr>
            <p:ph type="ftr" sz="quarter" idx="11"/>
          </p:nvPr>
        </p:nvSpPr>
        <p:spPr/>
        <p:txBody>
          <a:bodyPr/>
          <a:lstStyle/>
          <a:p>
            <a:endParaRPr lang="nl-NL">
              <a:solidFill>
                <a:srgbClr val="FFFFFF"/>
              </a:solidFill>
            </a:endParaRPr>
          </a:p>
        </p:txBody>
      </p:sp>
      <p:sp>
        <p:nvSpPr>
          <p:cNvPr id="6" name="Slide Number Placeholder 5"/>
          <p:cNvSpPr>
            <a:spLocks noGrp="1"/>
          </p:cNvSpPr>
          <p:nvPr>
            <p:ph type="sldNum" sz="quarter" idx="12"/>
          </p:nvPr>
        </p:nvSpPr>
        <p:spPr/>
        <p:txBody>
          <a:bodyPr/>
          <a:lstStyle/>
          <a:p>
            <a:fld id="{63C38685-5A3F-4729-8601-B79867AC2B80}" type="slidenum">
              <a:rPr lang="nl-NL" smtClean="0">
                <a:solidFill>
                  <a:srgbClr val="FFFFFF"/>
                </a:solidFill>
              </a:rPr>
              <a:pPr/>
              <a:t>‹nr.›</a:t>
            </a:fld>
            <a:endParaRPr lang="nl-NL">
              <a:solidFill>
                <a:srgbClr val="FFFFFF"/>
              </a:solidFill>
            </a:endParaRPr>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nl-NL" smtClean="0"/>
              <a:t>Klik om de stijl te bewerken</a:t>
            </a:r>
            <a:endParaRPr lang="en-US" dirty="0"/>
          </a:p>
        </p:txBody>
      </p:sp>
    </p:spTree>
    <p:extLst>
      <p:ext uri="{BB962C8B-B14F-4D97-AF65-F5344CB8AC3E}">
        <p14:creationId xmlns:p14="http://schemas.microsoft.com/office/powerpoint/2010/main" val="96534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8245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nl-NL" smtClean="0"/>
              <a:t>Klik om de stijl te bewerken</a:t>
            </a:r>
            <a:endParaRPr lang="en-US" dirty="0"/>
          </a:p>
        </p:txBody>
      </p:sp>
      <p:sp>
        <p:nvSpPr>
          <p:cNvPr id="4" name="Date Placeholder 3"/>
          <p:cNvSpPr>
            <a:spLocks noGrp="1"/>
          </p:cNvSpPr>
          <p:nvPr>
            <p:ph type="dt" sz="half" idx="10"/>
          </p:nvPr>
        </p:nvSpPr>
        <p:spPr/>
        <p:txBody>
          <a:body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5" name="Footer Placeholder 4"/>
          <p:cNvSpPr>
            <a:spLocks noGrp="1"/>
          </p:cNvSpPr>
          <p:nvPr>
            <p:ph type="ftr" sz="quarter" idx="11"/>
          </p:nvPr>
        </p:nvSpPr>
        <p:spPr/>
        <p:txBody>
          <a:bodyPr/>
          <a:lstStyle/>
          <a:p>
            <a:endParaRPr lang="nl-NL">
              <a:solidFill>
                <a:srgbClr val="FFFFFF"/>
              </a:solidFill>
            </a:endParaRPr>
          </a:p>
        </p:txBody>
      </p:sp>
      <p:sp>
        <p:nvSpPr>
          <p:cNvPr id="6" name="Slide Number Placeholder 5"/>
          <p:cNvSpPr>
            <a:spLocks noGrp="1"/>
          </p:cNvSpPr>
          <p:nvPr>
            <p:ph type="sldNum" sz="quarter" idx="12"/>
          </p:nvPr>
        </p:nvSpPr>
        <p:spPr/>
        <p:txBody>
          <a:bodyPr/>
          <a:lstStyle/>
          <a:p>
            <a:fld id="{63C38685-5A3F-4729-8601-B79867AC2B80}" type="slidenum">
              <a:rPr lang="nl-NL" smtClean="0">
                <a:solidFill>
                  <a:srgbClr val="FFFFFF"/>
                </a:solidFill>
              </a:rPr>
              <a:pPr/>
              <a:t>‹nr.›</a:t>
            </a:fld>
            <a:endParaRPr lang="nl-NL">
              <a:solidFill>
                <a:srgbClr val="FFFFFF"/>
              </a:solidFill>
            </a:endParaRPr>
          </a:p>
        </p:txBody>
      </p:sp>
      <p:sp>
        <p:nvSpPr>
          <p:cNvPr id="8" name="Content Placeholder 7"/>
          <p:cNvSpPr>
            <a:spLocks noGrp="1"/>
          </p:cNvSpPr>
          <p:nvPr>
            <p:ph sz="quarter" idx="13"/>
          </p:nvPr>
        </p:nvSpPr>
        <p:spPr>
          <a:xfrm>
            <a:off x="812800" y="1600200"/>
            <a:ext cx="10566400" cy="411480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4816031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nl-NL" smtClean="0"/>
              <a:t>Klik om de stijl te bewerken</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5" name="Footer Placeholder 4"/>
          <p:cNvSpPr>
            <a:spLocks noGrp="1"/>
          </p:cNvSpPr>
          <p:nvPr>
            <p:ph type="ftr" sz="quarter" idx="11"/>
          </p:nvPr>
        </p:nvSpPr>
        <p:spPr/>
        <p:txBody>
          <a:bodyPr/>
          <a:lstStyle/>
          <a:p>
            <a:endParaRPr lang="nl-NL">
              <a:solidFill>
                <a:srgbClr val="FFFFFF"/>
              </a:solidFill>
            </a:endParaRPr>
          </a:p>
        </p:txBody>
      </p:sp>
      <p:sp>
        <p:nvSpPr>
          <p:cNvPr id="6" name="Slide Number Placeholder 5"/>
          <p:cNvSpPr>
            <a:spLocks noGrp="1"/>
          </p:cNvSpPr>
          <p:nvPr>
            <p:ph type="sldNum" sz="quarter" idx="12"/>
          </p:nvPr>
        </p:nvSpPr>
        <p:spPr/>
        <p:txBody>
          <a:bodyPr/>
          <a:lstStyle/>
          <a:p>
            <a:fld id="{63C38685-5A3F-4729-8601-B79867AC2B80}" type="slidenum">
              <a:rPr lang="nl-NL" smtClean="0">
                <a:solidFill>
                  <a:srgbClr val="FFFFFF"/>
                </a:solidFill>
              </a:rPr>
              <a:pPr/>
              <a:t>‹nr.›</a:t>
            </a:fld>
            <a:endParaRPr lang="nl-NL">
              <a:solidFill>
                <a:srgbClr val="FFFFFF"/>
              </a:solidFill>
            </a:endParaRPr>
          </a:p>
        </p:txBody>
      </p:sp>
    </p:spTree>
    <p:extLst>
      <p:ext uri="{BB962C8B-B14F-4D97-AF65-F5344CB8AC3E}">
        <p14:creationId xmlns:p14="http://schemas.microsoft.com/office/powerpoint/2010/main" val="34605131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2" name="Title 1"/>
          <p:cNvSpPr>
            <a:spLocks noGrp="1"/>
          </p:cNvSpPr>
          <p:nvPr>
            <p:ph type="title"/>
          </p:nvPr>
        </p:nvSpPr>
        <p:spPr>
          <a:xfrm>
            <a:off x="812800" y="274638"/>
            <a:ext cx="10566400" cy="1143000"/>
          </a:xfrm>
        </p:spPr>
        <p:txBody>
          <a:bodyPr/>
          <a:lstStyle/>
          <a:p>
            <a:r>
              <a:rPr lang="nl-NL" smtClean="0"/>
              <a:t>Klik om de stijl te bewerken</a:t>
            </a:r>
            <a:endParaRPr lang="en-US" dirty="0"/>
          </a:p>
        </p:txBody>
      </p:sp>
      <p:sp>
        <p:nvSpPr>
          <p:cNvPr id="5" name="Date Placeholder 4"/>
          <p:cNvSpPr>
            <a:spLocks noGrp="1"/>
          </p:cNvSpPr>
          <p:nvPr>
            <p:ph type="dt" sz="half" idx="10"/>
          </p:nvPr>
        </p:nvSpPr>
        <p:spPr/>
        <p:txBody>
          <a:body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6" name="Footer Placeholder 5"/>
          <p:cNvSpPr>
            <a:spLocks noGrp="1"/>
          </p:cNvSpPr>
          <p:nvPr>
            <p:ph type="ftr" sz="quarter" idx="11"/>
          </p:nvPr>
        </p:nvSpPr>
        <p:spPr/>
        <p:txBody>
          <a:bodyPr/>
          <a:lstStyle/>
          <a:p>
            <a:endParaRPr lang="nl-NL">
              <a:solidFill>
                <a:srgbClr val="FFFFFF"/>
              </a:solidFill>
            </a:endParaRPr>
          </a:p>
        </p:txBody>
      </p:sp>
      <p:sp>
        <p:nvSpPr>
          <p:cNvPr id="7" name="Slide Number Placeholder 6"/>
          <p:cNvSpPr>
            <a:spLocks noGrp="1"/>
          </p:cNvSpPr>
          <p:nvPr>
            <p:ph type="sldNum" sz="quarter" idx="12"/>
          </p:nvPr>
        </p:nvSpPr>
        <p:spPr/>
        <p:txBody>
          <a:bodyPr/>
          <a:lstStyle/>
          <a:p>
            <a:fld id="{63C38685-5A3F-4729-8601-B79867AC2B80}" type="slidenum">
              <a:rPr lang="nl-NL" smtClean="0">
                <a:solidFill>
                  <a:srgbClr val="FFFFFF"/>
                </a:solidFill>
              </a:rPr>
              <a:pPr/>
              <a:t>‹nr.›</a:t>
            </a:fld>
            <a:endParaRPr lang="nl-NL">
              <a:solidFill>
                <a:srgbClr val="FFFFFF"/>
              </a:solidFill>
            </a:endParaRPr>
          </a:p>
        </p:txBody>
      </p:sp>
    </p:spTree>
    <p:extLst>
      <p:ext uri="{BB962C8B-B14F-4D97-AF65-F5344CB8AC3E}">
        <p14:creationId xmlns:p14="http://schemas.microsoft.com/office/powerpoint/2010/main" val="5326693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2" name="Title 1"/>
          <p:cNvSpPr>
            <a:spLocks noGrp="1"/>
          </p:cNvSpPr>
          <p:nvPr>
            <p:ph type="title"/>
          </p:nvPr>
        </p:nvSpPr>
        <p:spPr>
          <a:xfrm>
            <a:off x="812800" y="274638"/>
            <a:ext cx="10566400" cy="1143000"/>
          </a:xfrm>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7" name="Date Placeholder 6"/>
          <p:cNvSpPr>
            <a:spLocks noGrp="1"/>
          </p:cNvSpPr>
          <p:nvPr>
            <p:ph type="dt" sz="half" idx="10"/>
          </p:nvPr>
        </p:nvSpPr>
        <p:spPr/>
        <p:txBody>
          <a:body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8" name="Footer Placeholder 7"/>
          <p:cNvSpPr>
            <a:spLocks noGrp="1"/>
          </p:cNvSpPr>
          <p:nvPr>
            <p:ph type="ftr" sz="quarter" idx="11"/>
          </p:nvPr>
        </p:nvSpPr>
        <p:spPr/>
        <p:txBody>
          <a:bodyPr/>
          <a:lstStyle/>
          <a:p>
            <a:endParaRPr lang="nl-NL">
              <a:solidFill>
                <a:srgbClr val="FFFFFF"/>
              </a:solidFill>
            </a:endParaRPr>
          </a:p>
        </p:txBody>
      </p:sp>
      <p:sp>
        <p:nvSpPr>
          <p:cNvPr id="9" name="Slide Number Placeholder 8"/>
          <p:cNvSpPr>
            <a:spLocks noGrp="1"/>
          </p:cNvSpPr>
          <p:nvPr>
            <p:ph type="sldNum" sz="quarter" idx="12"/>
          </p:nvPr>
        </p:nvSpPr>
        <p:spPr/>
        <p:txBody>
          <a:bodyPr/>
          <a:lstStyle/>
          <a:p>
            <a:fld id="{63C38685-5A3F-4729-8601-B79867AC2B80}" type="slidenum">
              <a:rPr lang="nl-NL" smtClean="0">
                <a:solidFill>
                  <a:srgbClr val="FFFFFF"/>
                </a:solidFill>
              </a:rPr>
              <a:pPr/>
              <a:t>‹nr.›</a:t>
            </a:fld>
            <a:endParaRPr lang="nl-NL">
              <a:solidFill>
                <a:srgbClr val="FFFFFF"/>
              </a:solidFill>
            </a:endParaRPr>
          </a:p>
        </p:txBody>
      </p:sp>
    </p:spTree>
    <p:extLst>
      <p:ext uri="{BB962C8B-B14F-4D97-AF65-F5344CB8AC3E}">
        <p14:creationId xmlns:p14="http://schemas.microsoft.com/office/powerpoint/2010/main" val="2615575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4" name="Footer Placeholder 3"/>
          <p:cNvSpPr>
            <a:spLocks noGrp="1"/>
          </p:cNvSpPr>
          <p:nvPr>
            <p:ph type="ftr" sz="quarter" idx="11"/>
          </p:nvPr>
        </p:nvSpPr>
        <p:spPr/>
        <p:txBody>
          <a:bodyPr/>
          <a:lstStyle/>
          <a:p>
            <a:endParaRPr lang="nl-NL">
              <a:solidFill>
                <a:srgbClr val="FFFFFF"/>
              </a:solidFill>
            </a:endParaRPr>
          </a:p>
        </p:txBody>
      </p:sp>
      <p:sp>
        <p:nvSpPr>
          <p:cNvPr id="5" name="Slide Number Placeholder 4"/>
          <p:cNvSpPr>
            <a:spLocks noGrp="1"/>
          </p:cNvSpPr>
          <p:nvPr>
            <p:ph type="sldNum" sz="quarter" idx="12"/>
          </p:nvPr>
        </p:nvSpPr>
        <p:spPr/>
        <p:txBody>
          <a:bodyPr/>
          <a:lstStyle/>
          <a:p>
            <a:fld id="{63C38685-5A3F-4729-8601-B79867AC2B80}" type="slidenum">
              <a:rPr lang="nl-NL" smtClean="0">
                <a:solidFill>
                  <a:srgbClr val="FFFFFF"/>
                </a:solidFill>
              </a:rPr>
              <a:pPr/>
              <a:t>‹nr.›</a:t>
            </a:fld>
            <a:endParaRPr lang="nl-NL">
              <a:solidFill>
                <a:srgbClr val="FFFFFF"/>
              </a:solidFill>
            </a:endParaRPr>
          </a:p>
        </p:txBody>
      </p:sp>
    </p:spTree>
    <p:extLst>
      <p:ext uri="{BB962C8B-B14F-4D97-AF65-F5344CB8AC3E}">
        <p14:creationId xmlns:p14="http://schemas.microsoft.com/office/powerpoint/2010/main" val="22520292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3" name="Footer Placeholder 2"/>
          <p:cNvSpPr>
            <a:spLocks noGrp="1"/>
          </p:cNvSpPr>
          <p:nvPr>
            <p:ph type="ftr" sz="quarter" idx="11"/>
          </p:nvPr>
        </p:nvSpPr>
        <p:spPr/>
        <p:txBody>
          <a:bodyPr/>
          <a:lstStyle/>
          <a:p>
            <a:endParaRPr lang="nl-NL">
              <a:solidFill>
                <a:srgbClr val="FFFFFF"/>
              </a:solidFill>
            </a:endParaRPr>
          </a:p>
        </p:txBody>
      </p:sp>
      <p:sp>
        <p:nvSpPr>
          <p:cNvPr id="4" name="Slide Number Placeholder 3"/>
          <p:cNvSpPr>
            <a:spLocks noGrp="1"/>
          </p:cNvSpPr>
          <p:nvPr>
            <p:ph type="sldNum" sz="quarter" idx="12"/>
          </p:nvPr>
        </p:nvSpPr>
        <p:spPr/>
        <p:txBody>
          <a:bodyPr/>
          <a:lstStyle/>
          <a:p>
            <a:fld id="{63C38685-5A3F-4729-8601-B79867AC2B80}" type="slidenum">
              <a:rPr lang="nl-NL" smtClean="0">
                <a:solidFill>
                  <a:srgbClr val="FFFFFF"/>
                </a:solidFill>
              </a:rPr>
              <a:pPr/>
              <a:t>‹nr.›</a:t>
            </a:fld>
            <a:endParaRPr lang="nl-NL">
              <a:solidFill>
                <a:srgbClr val="FFFFFF"/>
              </a:solidFill>
            </a:endParaRPr>
          </a:p>
        </p:txBody>
      </p:sp>
    </p:spTree>
    <p:extLst>
      <p:ext uri="{BB962C8B-B14F-4D97-AF65-F5344CB8AC3E}">
        <p14:creationId xmlns:p14="http://schemas.microsoft.com/office/powerpoint/2010/main" val="33759892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nl-NL" smtClean="0"/>
              <a:t>Klik om de stijl te bewerken</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6" name="Footer Placeholder 5"/>
          <p:cNvSpPr>
            <a:spLocks noGrp="1"/>
          </p:cNvSpPr>
          <p:nvPr>
            <p:ph type="ftr" sz="quarter" idx="11"/>
          </p:nvPr>
        </p:nvSpPr>
        <p:spPr/>
        <p:txBody>
          <a:bodyPr/>
          <a:lstStyle/>
          <a:p>
            <a:endParaRPr lang="nl-NL">
              <a:solidFill>
                <a:srgbClr val="FFFFFF"/>
              </a:solidFill>
            </a:endParaRPr>
          </a:p>
        </p:txBody>
      </p:sp>
      <p:sp>
        <p:nvSpPr>
          <p:cNvPr id="7" name="Slide Number Placeholder 6"/>
          <p:cNvSpPr>
            <a:spLocks noGrp="1"/>
          </p:cNvSpPr>
          <p:nvPr>
            <p:ph type="sldNum" sz="quarter" idx="12"/>
          </p:nvPr>
        </p:nvSpPr>
        <p:spPr/>
        <p:txBody>
          <a:bodyPr/>
          <a:lstStyle/>
          <a:p>
            <a:fld id="{63C38685-5A3F-4729-8601-B79867AC2B80}" type="slidenum">
              <a:rPr lang="nl-NL" smtClean="0">
                <a:solidFill>
                  <a:srgbClr val="FFFFFF"/>
                </a:solidFill>
              </a:rPr>
              <a:pPr/>
              <a:t>‹nr.›</a:t>
            </a:fld>
            <a:endParaRPr lang="nl-NL">
              <a:solidFill>
                <a:srgbClr val="FFFFFF"/>
              </a:solidFill>
            </a:endParaRPr>
          </a:p>
        </p:txBody>
      </p:sp>
    </p:spTree>
    <p:extLst>
      <p:ext uri="{BB962C8B-B14F-4D97-AF65-F5344CB8AC3E}">
        <p14:creationId xmlns:p14="http://schemas.microsoft.com/office/powerpoint/2010/main" val="11543901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nl-NL" smtClean="0"/>
              <a:t>Klik om de stijl te bewerken</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6" name="Footer Placeholder 5"/>
          <p:cNvSpPr>
            <a:spLocks noGrp="1"/>
          </p:cNvSpPr>
          <p:nvPr>
            <p:ph type="ftr" sz="quarter" idx="11"/>
          </p:nvPr>
        </p:nvSpPr>
        <p:spPr/>
        <p:txBody>
          <a:bodyPr/>
          <a:lstStyle/>
          <a:p>
            <a:endParaRPr lang="nl-NL">
              <a:solidFill>
                <a:srgbClr val="FFFFFF"/>
              </a:solidFill>
            </a:endParaRPr>
          </a:p>
        </p:txBody>
      </p:sp>
      <p:sp>
        <p:nvSpPr>
          <p:cNvPr id="7" name="Slide Number Placeholder 6"/>
          <p:cNvSpPr>
            <a:spLocks noGrp="1"/>
          </p:cNvSpPr>
          <p:nvPr>
            <p:ph type="sldNum" sz="quarter" idx="12"/>
          </p:nvPr>
        </p:nvSpPr>
        <p:spPr/>
        <p:txBody>
          <a:bodyPr/>
          <a:lstStyle/>
          <a:p>
            <a:fld id="{63C38685-5A3F-4729-8601-B79867AC2B80}" type="slidenum">
              <a:rPr lang="nl-NL" smtClean="0">
                <a:solidFill>
                  <a:srgbClr val="FFFFFF"/>
                </a:solidFill>
              </a:rPr>
              <a:pPr/>
              <a:t>‹nr.›</a:t>
            </a:fld>
            <a:endParaRPr lang="nl-NL">
              <a:solidFill>
                <a:srgbClr val="FFFFFF"/>
              </a:solidFill>
            </a:endParaRPr>
          </a:p>
        </p:txBody>
      </p:sp>
    </p:spTree>
    <p:extLst>
      <p:ext uri="{BB962C8B-B14F-4D97-AF65-F5344CB8AC3E}">
        <p14:creationId xmlns:p14="http://schemas.microsoft.com/office/powerpoint/2010/main" val="13198224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5" name="Footer Placeholder 4"/>
          <p:cNvSpPr>
            <a:spLocks noGrp="1"/>
          </p:cNvSpPr>
          <p:nvPr>
            <p:ph type="ftr" sz="quarter" idx="11"/>
          </p:nvPr>
        </p:nvSpPr>
        <p:spPr/>
        <p:txBody>
          <a:bodyPr/>
          <a:lstStyle/>
          <a:p>
            <a:endParaRPr lang="nl-NL">
              <a:solidFill>
                <a:srgbClr val="FFFFFF"/>
              </a:solidFill>
            </a:endParaRPr>
          </a:p>
        </p:txBody>
      </p:sp>
      <p:sp>
        <p:nvSpPr>
          <p:cNvPr id="6" name="Slide Number Placeholder 5"/>
          <p:cNvSpPr>
            <a:spLocks noGrp="1"/>
          </p:cNvSpPr>
          <p:nvPr>
            <p:ph type="sldNum" sz="quarter" idx="12"/>
          </p:nvPr>
        </p:nvSpPr>
        <p:spPr/>
        <p:txBody>
          <a:bodyPr/>
          <a:lstStyle/>
          <a:p>
            <a:fld id="{63C38685-5A3F-4729-8601-B79867AC2B80}" type="slidenum">
              <a:rPr lang="nl-NL" smtClean="0">
                <a:solidFill>
                  <a:srgbClr val="FFFFFF"/>
                </a:solidFill>
              </a:rPr>
              <a:pPr/>
              <a:t>‹nr.›</a:t>
            </a:fld>
            <a:endParaRPr lang="nl-NL">
              <a:solidFill>
                <a:srgbClr val="FFFFFF"/>
              </a:solidFill>
            </a:endParaRPr>
          </a:p>
        </p:txBody>
      </p:sp>
    </p:spTree>
    <p:extLst>
      <p:ext uri="{BB962C8B-B14F-4D97-AF65-F5344CB8AC3E}">
        <p14:creationId xmlns:p14="http://schemas.microsoft.com/office/powerpoint/2010/main" val="22335246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5" name="Footer Placeholder 4"/>
          <p:cNvSpPr>
            <a:spLocks noGrp="1"/>
          </p:cNvSpPr>
          <p:nvPr>
            <p:ph type="ftr" sz="quarter" idx="11"/>
          </p:nvPr>
        </p:nvSpPr>
        <p:spPr/>
        <p:txBody>
          <a:bodyPr/>
          <a:lstStyle/>
          <a:p>
            <a:endParaRPr lang="nl-NL">
              <a:solidFill>
                <a:srgbClr val="FFFFFF"/>
              </a:solidFill>
            </a:endParaRPr>
          </a:p>
        </p:txBody>
      </p:sp>
      <p:sp>
        <p:nvSpPr>
          <p:cNvPr id="6" name="Slide Number Placeholder 5"/>
          <p:cNvSpPr>
            <a:spLocks noGrp="1"/>
          </p:cNvSpPr>
          <p:nvPr>
            <p:ph type="sldNum" sz="quarter" idx="12"/>
          </p:nvPr>
        </p:nvSpPr>
        <p:spPr/>
        <p:txBody>
          <a:bodyPr/>
          <a:lstStyle/>
          <a:p>
            <a:fld id="{63C38685-5A3F-4729-8601-B79867AC2B80}" type="slidenum">
              <a:rPr lang="nl-NL" smtClean="0">
                <a:solidFill>
                  <a:srgbClr val="FFFFFF"/>
                </a:solidFill>
              </a:rPr>
              <a:pPr/>
              <a:t>‹nr.›</a:t>
            </a:fld>
            <a:endParaRPr lang="nl-NL">
              <a:solidFill>
                <a:srgbClr val="FFFFFF"/>
              </a:solidFill>
            </a:endParaRPr>
          </a:p>
        </p:txBody>
      </p:sp>
    </p:spTree>
    <p:extLst>
      <p:ext uri="{BB962C8B-B14F-4D97-AF65-F5344CB8AC3E}">
        <p14:creationId xmlns:p14="http://schemas.microsoft.com/office/powerpoint/2010/main" val="117594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3.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8.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CA8CF-CC4C-407E-A2E8-FA764CDE95F3}" type="slidenum">
              <a:rPr lang="nl-NL" smtClean="0"/>
              <a:t>‹nr.›</a:t>
            </a:fld>
            <a:endParaRPr lang="nl-NL"/>
          </a:p>
        </p:txBody>
      </p:sp>
    </p:spTree>
    <p:extLst>
      <p:ext uri="{BB962C8B-B14F-4D97-AF65-F5344CB8AC3E}">
        <p14:creationId xmlns:p14="http://schemas.microsoft.com/office/powerpoint/2010/main" val="147830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hthoek 6"/>
          <p:cNvSpPr/>
          <p:nvPr/>
        </p:nvSpPr>
        <p:spPr>
          <a:xfrm>
            <a:off x="0" y="-1"/>
            <a:ext cx="48768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8" name="Rechthoek 7"/>
          <p:cNvSpPr/>
          <p:nvPr/>
        </p:nvSpPr>
        <p:spPr>
          <a:xfrm>
            <a:off x="340388" y="5047394"/>
            <a:ext cx="97536"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9" name="Rechthoek 8"/>
          <p:cNvSpPr/>
          <p:nvPr/>
        </p:nvSpPr>
        <p:spPr>
          <a:xfrm>
            <a:off x="340388" y="4796819"/>
            <a:ext cx="97536"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10" name="Rechthoek 9"/>
          <p:cNvSpPr/>
          <p:nvPr/>
        </p:nvSpPr>
        <p:spPr>
          <a:xfrm>
            <a:off x="340388" y="4637685"/>
            <a:ext cx="97536"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11" name="Rechthoek 10"/>
          <p:cNvSpPr/>
          <p:nvPr/>
        </p:nvSpPr>
        <p:spPr>
          <a:xfrm>
            <a:off x="340388" y="4542559"/>
            <a:ext cx="97536"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2" name="Rechthoek 11"/>
          <p:cNvSpPr/>
          <p:nvPr/>
        </p:nvSpPr>
        <p:spPr>
          <a:xfrm>
            <a:off x="412744" y="680477"/>
            <a:ext cx="6096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5" name="Rechthoek 14"/>
          <p:cNvSpPr/>
          <p:nvPr/>
        </p:nvSpPr>
        <p:spPr>
          <a:xfrm>
            <a:off x="358764" y="680477"/>
            <a:ext cx="36576"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16" name="Rechthoek 15"/>
          <p:cNvSpPr/>
          <p:nvPr/>
        </p:nvSpPr>
        <p:spPr>
          <a:xfrm>
            <a:off x="333360" y="680477"/>
            <a:ext cx="1219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a:solidFill>
                <a:prstClr val="white"/>
              </a:solidFill>
            </a:endParaRPr>
          </a:p>
        </p:txBody>
      </p:sp>
      <p:sp>
        <p:nvSpPr>
          <p:cNvPr id="17" name="Rechthoek 16"/>
          <p:cNvSpPr/>
          <p:nvPr/>
        </p:nvSpPr>
        <p:spPr>
          <a:xfrm>
            <a:off x="295691" y="680477"/>
            <a:ext cx="1219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sz="1800" dirty="0">
              <a:solidFill>
                <a:prstClr val="white"/>
              </a:solidFill>
            </a:endParaRPr>
          </a:p>
        </p:txBody>
      </p:sp>
      <p:sp>
        <p:nvSpPr>
          <p:cNvPr id="22" name="Tijdelijke aanduiding voor titel 21"/>
          <p:cNvSpPr>
            <a:spLocks noGrp="1"/>
          </p:cNvSpPr>
          <p:nvPr>
            <p:ph type="title"/>
          </p:nvPr>
        </p:nvSpPr>
        <p:spPr>
          <a:xfrm>
            <a:off x="1219200" y="512064"/>
            <a:ext cx="10363200" cy="914400"/>
          </a:xfrm>
          <a:prstGeom prst="rect">
            <a:avLst/>
          </a:prstGeom>
        </p:spPr>
        <p:txBody>
          <a:bodyPr vert="horz" anchor="t">
            <a:noAutofit/>
          </a:bodyPr>
          <a:lstStyle>
            <a:extLst/>
          </a:lstStyle>
          <a:p>
            <a:r>
              <a:rPr kumimoji="0" lang="nl-NL" smtClean="0"/>
              <a:t>Klik om de stijl te bewerken</a:t>
            </a:r>
            <a:endParaRPr kumimoji="0" lang="en-US"/>
          </a:p>
        </p:txBody>
      </p:sp>
      <p:sp>
        <p:nvSpPr>
          <p:cNvPr id="13" name="Tijdelijke aanduiding voor tekst 12"/>
          <p:cNvSpPr>
            <a:spLocks noGrp="1"/>
          </p:cNvSpPr>
          <p:nvPr>
            <p:ph type="body" idx="1"/>
          </p:nvPr>
        </p:nvSpPr>
        <p:spPr>
          <a:xfrm>
            <a:off x="1219200" y="1783560"/>
            <a:ext cx="10363200" cy="4572000"/>
          </a:xfrm>
          <a:prstGeom prst="rect">
            <a:avLst/>
          </a:prstGeom>
        </p:spPr>
        <p:txBody>
          <a:bodyPr vert="horz">
            <a:normAutofit/>
          </a:bodyPr>
          <a:lstStyle>
            <a:extLst/>
          </a:lstStyle>
          <a:p>
            <a:pPr lvl="0" eaLnBrk="1" latinLnBrk="0" hangingPunct="1"/>
            <a:r>
              <a:rPr kumimoji="0" lang="nl-NL" smtClean="0"/>
              <a:t>Klik om de modelstijlen te bewerken</a:t>
            </a:r>
          </a:p>
          <a:p>
            <a:pPr lvl="1" eaLnBrk="1" latinLnBrk="0" hangingPunct="1"/>
            <a:r>
              <a:rPr kumimoji="0" lang="nl-NL" smtClean="0"/>
              <a:t>Tweede niveau</a:t>
            </a:r>
          </a:p>
          <a:p>
            <a:pPr lvl="2" eaLnBrk="1" latinLnBrk="0" hangingPunct="1"/>
            <a:r>
              <a:rPr kumimoji="0" lang="nl-NL" smtClean="0"/>
              <a:t>Derde niveau</a:t>
            </a:r>
          </a:p>
          <a:p>
            <a:pPr lvl="3" eaLnBrk="1" latinLnBrk="0" hangingPunct="1"/>
            <a:r>
              <a:rPr kumimoji="0" lang="nl-NL" smtClean="0"/>
              <a:t>Vierde niveau</a:t>
            </a:r>
          </a:p>
          <a:p>
            <a:pPr lvl="4" eaLnBrk="1" latinLnBrk="0" hangingPunct="1"/>
            <a:r>
              <a:rPr kumimoji="0" lang="nl-NL" smtClean="0"/>
              <a:t>Vijfde niveau</a:t>
            </a:r>
            <a:endParaRPr kumimoji="0" lang="en-US"/>
          </a:p>
        </p:txBody>
      </p:sp>
      <p:sp>
        <p:nvSpPr>
          <p:cNvPr id="14" name="Tijdelijke aanduiding voor datum 13"/>
          <p:cNvSpPr>
            <a:spLocks noGrp="1"/>
          </p:cNvSpPr>
          <p:nvPr>
            <p:ph type="dt" sz="half" idx="2"/>
          </p:nvPr>
        </p:nvSpPr>
        <p:spPr>
          <a:xfrm>
            <a:off x="8636000" y="6416676"/>
            <a:ext cx="2844800" cy="365125"/>
          </a:xfrm>
          <a:prstGeom prst="rect">
            <a:avLst/>
          </a:prstGeom>
        </p:spPr>
        <p:txBody>
          <a:bodyPr vert="horz" anchor="b"/>
          <a:lstStyle>
            <a:lvl1pPr algn="l" eaLnBrk="1" latinLnBrk="0" hangingPunct="1">
              <a:defRPr kumimoji="0" sz="1100">
                <a:solidFill>
                  <a:schemeClr val="tx2"/>
                </a:solidFill>
              </a:defRPr>
            </a:lvl1pPr>
            <a:extLst/>
          </a:lstStyle>
          <a:p>
            <a:fld id="{BCD0159D-A527-45C3-8A3C-3FE9FDBE0697}" type="datetimeFigureOut">
              <a:rPr lang="nl-NL" smtClean="0">
                <a:solidFill>
                  <a:srgbClr val="F8F8F8"/>
                </a:solidFill>
              </a:rPr>
              <a:pPr/>
              <a:t>29-6-2015</a:t>
            </a:fld>
            <a:endParaRPr lang="nl-NL">
              <a:solidFill>
                <a:srgbClr val="F8F8F8"/>
              </a:solidFill>
            </a:endParaRPr>
          </a:p>
        </p:txBody>
      </p:sp>
      <p:sp>
        <p:nvSpPr>
          <p:cNvPr id="3" name="Tijdelijke aanduiding voor voettekst 2"/>
          <p:cNvSpPr>
            <a:spLocks noGrp="1"/>
          </p:cNvSpPr>
          <p:nvPr>
            <p:ph type="ftr" sz="quarter" idx="3"/>
          </p:nvPr>
        </p:nvSpPr>
        <p:spPr>
          <a:xfrm>
            <a:off x="1219200" y="6416676"/>
            <a:ext cx="7416800" cy="365125"/>
          </a:xfrm>
          <a:prstGeom prst="rect">
            <a:avLst/>
          </a:prstGeom>
        </p:spPr>
        <p:txBody>
          <a:bodyPr vert="horz" anchor="b"/>
          <a:lstStyle>
            <a:lvl1pPr algn="r" eaLnBrk="1" latinLnBrk="0" hangingPunct="1">
              <a:defRPr kumimoji="0" sz="1100">
                <a:solidFill>
                  <a:schemeClr val="tx2"/>
                </a:solidFill>
              </a:defRPr>
            </a:lvl1pPr>
            <a:extLst/>
          </a:lstStyle>
          <a:p>
            <a:endParaRPr lang="nl-NL">
              <a:solidFill>
                <a:srgbClr val="F8F8F8"/>
              </a:solidFill>
            </a:endParaRPr>
          </a:p>
        </p:txBody>
      </p:sp>
      <p:sp>
        <p:nvSpPr>
          <p:cNvPr id="23" name="Tijdelijke aanduiding voor dianummer 22"/>
          <p:cNvSpPr>
            <a:spLocks noGrp="1"/>
          </p:cNvSpPr>
          <p:nvPr>
            <p:ph type="sldNum" sz="quarter" idx="4"/>
          </p:nvPr>
        </p:nvSpPr>
        <p:spPr>
          <a:xfrm>
            <a:off x="11480800" y="6416676"/>
            <a:ext cx="609600" cy="365125"/>
          </a:xfrm>
          <a:prstGeom prst="rect">
            <a:avLst/>
          </a:prstGeom>
        </p:spPr>
        <p:txBody>
          <a:bodyPr vert="horz" anchor="b"/>
          <a:lstStyle>
            <a:lvl1pPr algn="l" eaLnBrk="1" latinLnBrk="0" hangingPunct="1">
              <a:defRPr kumimoji="0" sz="1200">
                <a:solidFill>
                  <a:schemeClr val="tx2"/>
                </a:solidFill>
              </a:defRPr>
            </a:lvl1pPr>
            <a:extLst/>
          </a:lstStyle>
          <a:p>
            <a:fld id="{76659673-AF44-4D13-B02F-8223D7E68522}" type="slidenum">
              <a:rPr lang="nl-NL" smtClean="0">
                <a:solidFill>
                  <a:srgbClr val="F8F8F8"/>
                </a:solidFill>
              </a:rPr>
              <a:pPr/>
              <a:t>‹nr.›</a:t>
            </a:fld>
            <a:endParaRPr lang="nl-NL">
              <a:solidFill>
                <a:srgbClr val="F8F8F8"/>
              </a:solidFill>
            </a:endParaRPr>
          </a:p>
        </p:txBody>
      </p:sp>
    </p:spTree>
    <p:extLst>
      <p:ext uri="{BB962C8B-B14F-4D97-AF65-F5344CB8AC3E}">
        <p14:creationId xmlns:p14="http://schemas.microsoft.com/office/powerpoint/2010/main" val="281829681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AD4A3-0027-4892-BE64-410071FF346D}"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51BD8-CC12-4C85-984D-FE78AD349A12}"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7505275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black">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nl-NL" smtClean="0"/>
              <a:t>Klik om de stijl te bewerken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fld id="{B61BEF0D-F0BB-DE4B-95CE-6DB70DBA9567}" type="datetimeFigureOut">
              <a:rPr lang="en-US" dirty="0">
                <a:solidFill>
                  <a:prstClr val="white">
                    <a:tint val="75000"/>
                  </a:prstClr>
                </a:solidFill>
              </a:rPr>
              <a:pPr defTabSz="457200"/>
              <a:t>6/29/2015</a:t>
            </a:fld>
            <a:endParaRPr lang="en-US" dirty="0">
              <a:solidFill>
                <a:prstClr val="white">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endParaRPr lang="en-US" dirty="0">
              <a:solidFill>
                <a:prstClr val="white">
                  <a:tint val="75000"/>
                </a:prst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defTabSz="457200"/>
            <a:fld id="{D57F1E4F-1CFF-5643-939E-217C01CDF565}" type="slidenum">
              <a:rPr lang="en-US" dirty="0">
                <a:solidFill>
                  <a:srgbClr val="0F6FC6"/>
                </a:solidFill>
              </a:rPr>
              <a:pPr defTabSz="457200"/>
              <a:t>‹nr.›</a:t>
            </a:fld>
            <a:endParaRPr lang="en-US" dirty="0">
              <a:solidFill>
                <a:srgbClr val="0F6FC6"/>
              </a:solidFill>
            </a:endParaRPr>
          </a:p>
        </p:txBody>
      </p:sp>
    </p:spTree>
    <p:extLst>
      <p:ext uri="{BB962C8B-B14F-4D97-AF65-F5344CB8AC3E}">
        <p14:creationId xmlns:p14="http://schemas.microsoft.com/office/powerpoint/2010/main" val="20125508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69DF5-A582-4072-974D-39AEA1ABD164}"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B1FA7-6C18-4D71-A39D-EEC625E3688D}"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10961574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993D685-9A76-408E-997D-186ED94B7986}" type="datetimeFigureOut">
              <a:rPr lang="nl-NL" smtClean="0">
                <a:solidFill>
                  <a:prstClr val="white">
                    <a:lumMod val="75000"/>
                  </a:prstClr>
                </a:solidFill>
              </a:rPr>
              <a:pPr/>
              <a:t>29-6-2015</a:t>
            </a:fld>
            <a:endParaRPr lang="nl-NL" dirty="0">
              <a:solidFill>
                <a:prstClr val="white">
                  <a:lumMod val="75000"/>
                </a:prstClr>
              </a:solidFill>
            </a:endParaRPr>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nl-NL" dirty="0">
              <a:solidFill>
                <a:prstClr val="white">
                  <a:lumMod val="75000"/>
                </a:prstClr>
              </a:solidFill>
            </a:endParaRP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BFBF11F-B53B-4C6E-B863-2C907651BD2D}" type="slidenum">
              <a:rPr lang="nl-NL" smtClean="0">
                <a:solidFill>
                  <a:prstClr val="white">
                    <a:lumMod val="75000"/>
                  </a:prstClr>
                </a:solidFill>
              </a:rPr>
              <a:pPr/>
              <a:t>‹nr.›</a:t>
            </a:fld>
            <a:endParaRPr lang="nl-NL">
              <a:solidFill>
                <a:prstClr val="white">
                  <a:lumMod val="75000"/>
                </a:prstClr>
              </a:solidFill>
            </a:endParaRPr>
          </a:p>
        </p:txBody>
      </p:sp>
    </p:spTree>
    <p:extLst>
      <p:ext uri="{BB962C8B-B14F-4D97-AF65-F5344CB8AC3E}">
        <p14:creationId xmlns:p14="http://schemas.microsoft.com/office/powerpoint/2010/main" val="523453083"/>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F1130-D509-49C1-98F1-F17416F50AC9}"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5A9260-504E-4866-A438-00DF8D33CF97}"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489528263"/>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nl-NL" smtClean="0"/>
              <a:t>Klik om de stijl te bewerken</a:t>
            </a:r>
            <a:endParaRPr lang="en-US" dirty="0"/>
          </a:p>
        </p:txBody>
      </p:sp>
      <p:sp>
        <p:nvSpPr>
          <p:cNvPr id="3" name="Text Placeholder 2"/>
          <p:cNvSpPr>
            <a:spLocks noGrp="1"/>
          </p:cNvSpPr>
          <p:nvPr>
            <p:ph type="body" idx="1"/>
          </p:nvPr>
        </p:nvSpPr>
        <p:spPr>
          <a:xfrm>
            <a:off x="812800" y="1600201"/>
            <a:ext cx="105664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CBAF66F0-A858-4507-B61B-1B8D68D8FCA8}" type="datetimeFigureOut">
              <a:rPr lang="nl-NL" smtClean="0">
                <a:solidFill>
                  <a:srgbClr val="FFFFFF"/>
                </a:solidFill>
              </a:rPr>
              <a:pPr/>
              <a:t>29-6-2015</a:t>
            </a:fld>
            <a:endParaRPr lang="nl-NL">
              <a:solidFill>
                <a:srgbClr val="FFFFFF"/>
              </a:solidFill>
            </a:endParaRPr>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nl-NL">
              <a:solidFill>
                <a:srgbClr val="FFFFFF"/>
              </a:solidFill>
            </a:endParaRPr>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63C38685-5A3F-4729-8601-B79867AC2B80}" type="slidenum">
              <a:rPr lang="nl-NL" smtClean="0">
                <a:solidFill>
                  <a:srgbClr val="FFFFFF"/>
                </a:solidFill>
              </a:rPr>
              <a:pPr/>
              <a:t>‹nr.›</a:t>
            </a:fld>
            <a:endParaRPr lang="nl-NL">
              <a:solidFill>
                <a:srgbClr val="FFFFFF"/>
              </a:solidFill>
            </a:endParaRPr>
          </a:p>
        </p:txBody>
      </p:sp>
    </p:spTree>
    <p:extLst>
      <p:ext uri="{BB962C8B-B14F-4D97-AF65-F5344CB8AC3E}">
        <p14:creationId xmlns:p14="http://schemas.microsoft.com/office/powerpoint/2010/main" val="2479308547"/>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9.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jpeg"/><Relationship Id="rId1" Type="http://schemas.openxmlformats.org/officeDocument/2006/relationships/slideLayout" Target="../slideLayouts/slideLayout79.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9.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9.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0.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0.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0.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0.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0.xml"/></Relationships>
</file>

<file path=ppt/slides/_rels/slide1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3.png"/><Relationship Id="rId1" Type="http://schemas.openxmlformats.org/officeDocument/2006/relationships/slideLayout" Target="../slideLayouts/slideLayout90.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0.xml"/></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90.xml"/></Relationships>
</file>

<file path=ppt/slides/_rels/slide118.xml.rels><?xml version="1.0" encoding="UTF-8" standalone="yes"?>
<Relationships xmlns="http://schemas.openxmlformats.org/package/2006/relationships"><Relationship Id="rId3" Type="http://schemas.openxmlformats.org/officeDocument/2006/relationships/hyperlink" Target="https://www.google.nl/url?sa=i&amp;rct=j&amp;q=&amp;esrc=s&amp;source=images&amp;cd=&amp;cad=rja&amp;uact=8&amp;ved=0CAcQjRw&amp;url=https://en.wikipedia.org/?title=Das_Kapital&amp;ei=jUKIVf-mAYXuUt3UhLgE&amp;bvm=bv.96339352,d.d24&amp;psig=AFQjCNEQab0ruU_7t-6BYy9N4PaCgXXk7w&amp;ust=1435079690625209" TargetMode="External"/><Relationship Id="rId2" Type="http://schemas.openxmlformats.org/officeDocument/2006/relationships/image" Target="../media/image53.png"/><Relationship Id="rId1" Type="http://schemas.openxmlformats.org/officeDocument/2006/relationships/slideLayout" Target="../slideLayouts/slideLayout90.xml"/><Relationship Id="rId4" Type="http://schemas.openxmlformats.org/officeDocument/2006/relationships/image" Target="../media/image63.jpeg"/></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hyperlink" Target="http://www.google.nl/url?sa=i&amp;rct=j&amp;q=&amp;esrc=s&amp;source=images&amp;cd=&amp;cad=rja&amp;uact=8&amp;ved=0CAcQjRw&amp;url=http://clubvi.com/cpn/&amp;ei=WUKIVcDkGYWuUe30geAB&amp;bvm=bv.96339352,d.d24&amp;psig=AFQjCNEQUW5IfTk28JyJ698ebu9pb9sKUw&amp;ust=1435079638333794" TargetMode="External"/><Relationship Id="rId2" Type="http://schemas.openxmlformats.org/officeDocument/2006/relationships/image" Target="../media/image64.png"/><Relationship Id="rId1" Type="http://schemas.openxmlformats.org/officeDocument/2006/relationships/slideLayout" Target="../slideLayouts/slideLayout90.xml"/><Relationship Id="rId5" Type="http://schemas.openxmlformats.org/officeDocument/2006/relationships/image" Target="../media/image57.png"/><Relationship Id="rId4" Type="http://schemas.openxmlformats.org/officeDocument/2006/relationships/image" Target="../media/image65.jpeg"/></Relationships>
</file>

<file path=ppt/slides/_rels/slide1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2.xml"/><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8.xml"/></Relationships>
</file>

<file path=ppt/slides/_rels/slide9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9.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9.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9.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9.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9.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9.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a:p>
        </p:txBody>
      </p:sp>
      <p:sp>
        <p:nvSpPr>
          <p:cNvPr id="3" name="Ondertitel 2"/>
          <p:cNvSpPr>
            <a:spLocks noGrp="1"/>
          </p:cNvSpPr>
          <p:nvPr>
            <p:ph type="subTitle" idx="1"/>
          </p:nvPr>
        </p:nvSpPr>
        <p:spPr/>
        <p:txBody>
          <a:bodyPr/>
          <a:lstStyle/>
          <a:p>
            <a:endParaRPr lang="nl-NL"/>
          </a:p>
        </p:txBody>
      </p:sp>
    </p:spTree>
    <p:extLst>
      <p:ext uri="{BB962C8B-B14F-4D97-AF65-F5344CB8AC3E}">
        <p14:creationId xmlns:p14="http://schemas.microsoft.com/office/powerpoint/2010/main" val="782506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68" y="607164"/>
            <a:ext cx="7908031" cy="4154984"/>
          </a:xfrm>
          <a:prstGeom prst="rect">
            <a:avLst/>
          </a:prstGeom>
          <a:noFill/>
        </p:spPr>
        <p:txBody>
          <a:bodyPr wrap="square" rtlCol="0">
            <a:spAutoFit/>
          </a:bodyPr>
          <a:lstStyle/>
          <a:p>
            <a:r>
              <a:rPr lang="nl-NL" sz="2200" u="sng" dirty="0" smtClean="0">
                <a:solidFill>
                  <a:schemeClr val="bg1"/>
                </a:solidFill>
              </a:rPr>
              <a:t>De industriële revolutie</a:t>
            </a:r>
            <a:r>
              <a:rPr lang="nl-NL" sz="2200" dirty="0" smtClean="0">
                <a:solidFill>
                  <a:schemeClr val="bg1"/>
                </a:solidFill>
              </a:rPr>
              <a:t>: de verandering van de samenleving van een agrarische naar een industriële samenleving.</a:t>
            </a:r>
          </a:p>
          <a:p>
            <a:endParaRPr lang="nl-NL" sz="2200" dirty="0">
              <a:solidFill>
                <a:schemeClr val="bg1"/>
              </a:solidFill>
            </a:endParaRPr>
          </a:p>
          <a:p>
            <a:r>
              <a:rPr lang="nl-NL" sz="2200" dirty="0" smtClean="0">
                <a:solidFill>
                  <a:schemeClr val="bg1"/>
                </a:solidFill>
              </a:rPr>
              <a:t>Machines helpen in de landbouw en de industrie.</a:t>
            </a:r>
          </a:p>
          <a:p>
            <a:r>
              <a:rPr lang="nl-NL" sz="2200" dirty="0" smtClean="0">
                <a:solidFill>
                  <a:schemeClr val="bg1"/>
                </a:solidFill>
              </a:rPr>
              <a:t>Door machines is er minder werk op het land, maar meer in de stad.</a:t>
            </a:r>
          </a:p>
          <a:p>
            <a:pPr marL="457200" indent="-457200">
              <a:buFont typeface="+mj-lt"/>
              <a:buAutoNum type="arabicPeriod"/>
            </a:pPr>
            <a:endParaRPr lang="nl-NL" sz="2200" dirty="0">
              <a:solidFill>
                <a:schemeClr val="bg1"/>
              </a:solidFill>
            </a:endParaRPr>
          </a:p>
          <a:p>
            <a:r>
              <a:rPr lang="nl-NL" sz="2200" dirty="0" smtClean="0">
                <a:solidFill>
                  <a:schemeClr val="bg1"/>
                </a:solidFill>
              </a:rPr>
              <a:t>Gevolg: </a:t>
            </a:r>
            <a:r>
              <a:rPr lang="nl-NL" sz="2200" u="sng" dirty="0" smtClean="0">
                <a:solidFill>
                  <a:schemeClr val="bg1"/>
                </a:solidFill>
              </a:rPr>
              <a:t>Urbanisatie.</a:t>
            </a:r>
          </a:p>
          <a:p>
            <a:endParaRPr lang="nl-NL" sz="2200" u="sng" dirty="0">
              <a:solidFill>
                <a:schemeClr val="bg1"/>
              </a:solidFill>
            </a:endParaRPr>
          </a:p>
          <a:p>
            <a:endParaRPr lang="nl-NL" sz="2200" u="sng"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6549" y="3429000"/>
            <a:ext cx="1096634" cy="1019663"/>
          </a:xfrm>
          <a:prstGeom prst="rect">
            <a:avLst/>
          </a:prstGeom>
        </p:spPr>
      </p:pic>
    </p:spTree>
    <p:extLst>
      <p:ext uri="{BB962C8B-B14F-4D97-AF65-F5344CB8AC3E}">
        <p14:creationId xmlns:p14="http://schemas.microsoft.com/office/powerpoint/2010/main" val="8341277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b="1" dirty="0" smtClean="0">
                <a:latin typeface="Tahoma" pitchFamily="34" charset="0"/>
                <a:ea typeface="Tahoma" pitchFamily="34" charset="0"/>
                <a:cs typeface="Tahoma" pitchFamily="34" charset="0"/>
              </a:rPr>
              <a:t>Gebeurtenissen 18</a:t>
            </a:r>
            <a:r>
              <a:rPr lang="nl-NL" b="1" baseline="30000" dirty="0" smtClean="0">
                <a:latin typeface="Tahoma" pitchFamily="34" charset="0"/>
                <a:ea typeface="Tahoma" pitchFamily="34" charset="0"/>
                <a:cs typeface="Tahoma" pitchFamily="34" charset="0"/>
              </a:rPr>
              <a:t>e</a:t>
            </a:r>
            <a:r>
              <a:rPr lang="nl-NL" b="1" dirty="0" smtClean="0">
                <a:latin typeface="Tahoma" pitchFamily="34" charset="0"/>
                <a:ea typeface="Tahoma" pitchFamily="34" charset="0"/>
                <a:cs typeface="Tahoma" pitchFamily="34" charset="0"/>
              </a:rPr>
              <a:t> eeuw</a:t>
            </a:r>
            <a:endParaRPr lang="nl-NL" b="1"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p:txBody>
          <a:bodyPr>
            <a:normAutofit/>
          </a:bodyPr>
          <a:lstStyle/>
          <a:p>
            <a:r>
              <a:rPr lang="nl-NL" dirty="0" smtClean="0"/>
              <a:t>1867: in Nederland een middelbare meisjesschool opgericht.</a:t>
            </a:r>
          </a:p>
          <a:p>
            <a:r>
              <a:rPr lang="nl-NL" dirty="0" smtClean="0"/>
              <a:t>1871: Aletta Jacobs mocht als eerste vrouw aan de universiteit studeren.</a:t>
            </a:r>
          </a:p>
          <a:p>
            <a:r>
              <a:rPr lang="nl-NL" dirty="0" smtClean="0"/>
              <a:t>1889: VVV (Vrije Vrouwen Vereniging) werd opgericht, voerden actie voor gelijke rechten.</a:t>
            </a:r>
          </a:p>
          <a:p>
            <a:r>
              <a:rPr lang="nl-NL" dirty="0" smtClean="0"/>
              <a:t>1894: </a:t>
            </a:r>
            <a:r>
              <a:rPr lang="nl-NL" dirty="0" err="1" smtClean="0"/>
              <a:t>VvVK</a:t>
            </a:r>
            <a:r>
              <a:rPr lang="nl-NL" dirty="0" smtClean="0"/>
              <a:t> (Vereniging voor Vrouwenkiesrecht) opgericht, wilden kiesrecht voor vrouwen. </a:t>
            </a:r>
          </a:p>
          <a:p>
            <a:r>
              <a:rPr lang="nl-NL" dirty="0" smtClean="0"/>
              <a:t>1898:  de Nationale Tentoonstelling van Vrouwenarbeid. </a:t>
            </a:r>
          </a:p>
          <a:p>
            <a:endParaRPr lang="nl-NL" dirty="0" smtClean="0"/>
          </a:p>
          <a:p>
            <a:endParaRPr lang="nl-NL" dirty="0" smtClean="0"/>
          </a:p>
          <a:p>
            <a:endParaRPr lang="nl-NL" dirty="0" smtClean="0"/>
          </a:p>
          <a:p>
            <a:endParaRPr lang="nl-NL"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3042" y="5661249"/>
            <a:ext cx="743731" cy="120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082059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b="1" dirty="0" smtClean="0">
                <a:latin typeface="Tahoma" pitchFamily="34" charset="0"/>
                <a:ea typeface="Tahoma" pitchFamily="34" charset="0"/>
                <a:cs typeface="Tahoma" pitchFamily="34" charset="0"/>
              </a:rPr>
              <a:t>Gebeurtenissen 19</a:t>
            </a:r>
            <a:r>
              <a:rPr lang="nl-NL" b="1" baseline="30000" dirty="0" smtClean="0">
                <a:latin typeface="Tahoma" pitchFamily="34" charset="0"/>
                <a:ea typeface="Tahoma" pitchFamily="34" charset="0"/>
                <a:cs typeface="Tahoma" pitchFamily="34" charset="0"/>
              </a:rPr>
              <a:t>e</a:t>
            </a:r>
            <a:r>
              <a:rPr lang="nl-NL" b="1" dirty="0" smtClean="0">
                <a:latin typeface="Tahoma" pitchFamily="34" charset="0"/>
                <a:ea typeface="Tahoma" pitchFamily="34" charset="0"/>
                <a:cs typeface="Tahoma" pitchFamily="34" charset="0"/>
              </a:rPr>
              <a:t> eeuw</a:t>
            </a:r>
            <a:endParaRPr lang="nl-NL" b="1"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p:txBody>
          <a:bodyPr/>
          <a:lstStyle/>
          <a:p>
            <a:r>
              <a:rPr lang="nl-NL" dirty="0" smtClean="0"/>
              <a:t>1908: SDVC (bond van Sociaal Democratische Vrouwenclubs) werd opgericht.</a:t>
            </a:r>
          </a:p>
          <a:p>
            <a:r>
              <a:rPr lang="nl-NL" dirty="0" smtClean="0"/>
              <a:t>1918: Suze </a:t>
            </a:r>
            <a:r>
              <a:rPr lang="nl-NL" dirty="0" err="1" smtClean="0"/>
              <a:t>Groeneweg</a:t>
            </a:r>
            <a:r>
              <a:rPr lang="nl-NL" dirty="0" smtClean="0"/>
              <a:t> eerste vrouw in de Tweede Kamer</a:t>
            </a:r>
          </a:p>
          <a:p>
            <a:r>
              <a:rPr lang="nl-NL" dirty="0" smtClean="0"/>
              <a:t>1919: invoering algemeen kiesrecht</a:t>
            </a:r>
          </a:p>
          <a:p>
            <a:endParaRPr lang="nl-NL" dirty="0" smtClean="0"/>
          </a:p>
          <a:p>
            <a:pPr>
              <a:buNone/>
            </a:pPr>
            <a:endParaRPr lang="nl-NL" dirty="0" smtClean="0"/>
          </a:p>
          <a:p>
            <a:endParaRPr lang="nl-NL" dirty="0" smtClean="0"/>
          </a:p>
          <a:p>
            <a:endParaRPr lang="nl-NL"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3" y="5638777"/>
            <a:ext cx="755574" cy="1219223"/>
          </a:xfrm>
          <a:prstGeom prst="rect">
            <a:avLst/>
          </a:prstGeom>
        </p:spPr>
      </p:pic>
    </p:spTree>
    <p:extLst>
      <p:ext uri="{BB962C8B-B14F-4D97-AF65-F5344CB8AC3E}">
        <p14:creationId xmlns:p14="http://schemas.microsoft.com/office/powerpoint/2010/main" val="89443239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b="1" dirty="0" smtClean="0">
                <a:latin typeface="Tahoma" pitchFamily="34" charset="0"/>
                <a:ea typeface="Tahoma" pitchFamily="34" charset="0"/>
                <a:cs typeface="Tahoma" pitchFamily="34" charset="0"/>
              </a:rPr>
              <a:t>Aletta Jacobs </a:t>
            </a:r>
            <a:endParaRPr lang="nl-NL" b="1" dirty="0">
              <a:latin typeface="Tahoma" pitchFamily="34" charset="0"/>
              <a:ea typeface="Tahoma" pitchFamily="34" charset="0"/>
              <a:cs typeface="Tahoma" pitchFamily="34" charset="0"/>
            </a:endParaRPr>
          </a:p>
        </p:txBody>
      </p:sp>
      <p:pic>
        <p:nvPicPr>
          <p:cNvPr id="4" name="Tijdelijke aanduiding voor inhoud 3" descr="alletta jacobs.jpg"/>
          <p:cNvPicPr>
            <a:picLocks noGrp="1" noChangeAspect="1"/>
          </p:cNvPicPr>
          <p:nvPr>
            <p:ph idx="1"/>
          </p:nvPr>
        </p:nvPicPr>
        <p:blipFill>
          <a:blip r:embed="rId2" cstate="print"/>
          <a:stretch>
            <a:fillRect/>
          </a:stretch>
        </p:blipFill>
        <p:spPr>
          <a:xfrm>
            <a:off x="3791745" y="1700809"/>
            <a:ext cx="4529687" cy="3862833"/>
          </a:xfrm>
        </p:spPr>
      </p:pic>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3" y="5638777"/>
            <a:ext cx="755574" cy="1219223"/>
          </a:xfrm>
          <a:prstGeom prst="rect">
            <a:avLst/>
          </a:prstGeom>
        </p:spPr>
      </p:pic>
    </p:spTree>
    <p:extLst>
      <p:ext uri="{BB962C8B-B14F-4D97-AF65-F5344CB8AC3E}">
        <p14:creationId xmlns:p14="http://schemas.microsoft.com/office/powerpoint/2010/main" val="365190974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b="1" dirty="0" smtClean="0">
                <a:latin typeface="Tahoma" pitchFamily="34" charset="0"/>
                <a:ea typeface="Tahoma" pitchFamily="34" charset="0"/>
                <a:cs typeface="Tahoma" pitchFamily="34" charset="0"/>
              </a:rPr>
              <a:t>Leven van Aletta Jacobs</a:t>
            </a:r>
            <a:endParaRPr lang="nl-NL" b="1"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p:txBody>
          <a:bodyPr/>
          <a:lstStyle/>
          <a:p>
            <a:r>
              <a:rPr lang="nl-NL" dirty="0" smtClean="0"/>
              <a:t>1854-1929 </a:t>
            </a:r>
          </a:p>
          <a:p>
            <a:r>
              <a:rPr lang="nl-NL" dirty="0" smtClean="0"/>
              <a:t>1870: toegelaten hbs </a:t>
            </a:r>
          </a:p>
          <a:p>
            <a:r>
              <a:rPr lang="nl-NL" dirty="0" smtClean="0"/>
              <a:t>1871: toegelaten studente medicijnen </a:t>
            </a:r>
          </a:p>
          <a:p>
            <a:r>
              <a:rPr lang="nl-NL" dirty="0" smtClean="0"/>
              <a:t>1877: afgestudeerd artsenexamen </a:t>
            </a:r>
          </a:p>
          <a:p>
            <a:r>
              <a:rPr lang="nl-NL" dirty="0" smtClean="0"/>
              <a:t>1879: huisarts </a:t>
            </a:r>
          </a:p>
          <a:p>
            <a:endParaRPr lang="nl-NL"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3" y="5638777"/>
            <a:ext cx="755574" cy="1219223"/>
          </a:xfrm>
          <a:prstGeom prst="rect">
            <a:avLst/>
          </a:prstGeom>
        </p:spPr>
      </p:pic>
    </p:spTree>
    <p:extLst>
      <p:ext uri="{BB962C8B-B14F-4D97-AF65-F5344CB8AC3E}">
        <p14:creationId xmlns:p14="http://schemas.microsoft.com/office/powerpoint/2010/main" val="22208495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b="1" dirty="0" smtClean="0">
                <a:latin typeface="Tahoma" pitchFamily="34" charset="0"/>
                <a:ea typeface="Tahoma" pitchFamily="34" charset="0"/>
                <a:cs typeface="Tahoma" pitchFamily="34" charset="0"/>
              </a:rPr>
              <a:t>Wat hebben de feministen bereikt ?</a:t>
            </a:r>
            <a:endParaRPr lang="nl-NL" b="1"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981200" y="1700809"/>
            <a:ext cx="8229600" cy="4425355"/>
          </a:xfrm>
          <a:solidFill>
            <a:schemeClr val="bg1"/>
          </a:solidFill>
        </p:spPr>
        <p:txBody>
          <a:bodyPr>
            <a:normAutofit/>
          </a:bodyPr>
          <a:lstStyle/>
          <a:p>
            <a:pPr>
              <a:buNone/>
            </a:pPr>
            <a:r>
              <a:rPr lang="nl-NL" dirty="0" smtClean="0"/>
              <a:t> 1</a:t>
            </a:r>
            <a:r>
              <a:rPr lang="nl-NL" baseline="30000" dirty="0" smtClean="0"/>
              <a:t>e</a:t>
            </a:r>
            <a:r>
              <a:rPr lang="nl-NL" dirty="0" smtClean="0"/>
              <a:t> feministische golf: </a:t>
            </a:r>
          </a:p>
          <a:p>
            <a:r>
              <a:rPr lang="nl-NL" dirty="0" smtClean="0"/>
              <a:t>Beter onderwijs</a:t>
            </a:r>
          </a:p>
          <a:p>
            <a:r>
              <a:rPr lang="nl-NL" dirty="0" smtClean="0"/>
              <a:t>Kiezen van een beroep</a:t>
            </a:r>
          </a:p>
          <a:p>
            <a:r>
              <a:rPr lang="nl-NL" dirty="0" smtClean="0"/>
              <a:t>Vrouwen in de 2</a:t>
            </a:r>
            <a:r>
              <a:rPr lang="nl-NL" baseline="30000" dirty="0" smtClean="0"/>
              <a:t>e</a:t>
            </a:r>
            <a:r>
              <a:rPr lang="nl-NL" dirty="0" smtClean="0"/>
              <a:t> kamer</a:t>
            </a:r>
          </a:p>
          <a:p>
            <a:endParaRPr lang="nl-NL" dirty="0" smtClean="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5638778"/>
            <a:ext cx="755574" cy="1219223"/>
          </a:xfrm>
          <a:prstGeom prst="rect">
            <a:avLst/>
          </a:prstGeom>
        </p:spPr>
      </p:pic>
      <p:sp>
        <p:nvSpPr>
          <p:cNvPr id="5" name="Tekstvak 4"/>
          <p:cNvSpPr txBox="1"/>
          <p:nvPr/>
        </p:nvSpPr>
        <p:spPr>
          <a:xfrm>
            <a:off x="2063552" y="4005065"/>
            <a:ext cx="6480720" cy="1846659"/>
          </a:xfrm>
          <a:prstGeom prst="rect">
            <a:avLst/>
          </a:prstGeom>
          <a:solidFill>
            <a:srgbClr val="FF3399"/>
          </a:solidFill>
        </p:spPr>
        <p:txBody>
          <a:bodyPr wrap="square" rtlCol="0">
            <a:spAutoFit/>
          </a:bodyPr>
          <a:lstStyle/>
          <a:p>
            <a:pPr>
              <a:buFont typeface="Arial" pitchFamily="34" charset="0"/>
              <a:buChar char="•"/>
            </a:pPr>
            <a:r>
              <a:rPr lang="nl-NL" sz="3200" dirty="0">
                <a:solidFill>
                  <a:prstClr val="white"/>
                </a:solidFill>
              </a:rPr>
              <a:t> kiesrecht voor vrouwen</a:t>
            </a:r>
          </a:p>
          <a:p>
            <a:pPr>
              <a:buFont typeface="Arial" pitchFamily="34" charset="0"/>
              <a:buChar char="•"/>
            </a:pPr>
            <a:r>
              <a:rPr lang="nl-NL" sz="3200" dirty="0">
                <a:solidFill>
                  <a:prstClr val="white"/>
                </a:solidFill>
              </a:rPr>
              <a:t>Betere werkomstandigheden</a:t>
            </a:r>
          </a:p>
          <a:p>
            <a:pPr>
              <a:buFont typeface="Arial" pitchFamily="34" charset="0"/>
              <a:buChar char="•"/>
            </a:pPr>
            <a:r>
              <a:rPr lang="nl-NL" sz="3200" dirty="0">
                <a:solidFill>
                  <a:prstClr val="white"/>
                </a:solidFill>
              </a:rPr>
              <a:t>Recht op onderwijs</a:t>
            </a:r>
          </a:p>
          <a:p>
            <a:endParaRPr lang="nl-NL" dirty="0">
              <a:solidFill>
                <a:prstClr val="white"/>
              </a:solidFill>
            </a:endParaRPr>
          </a:p>
        </p:txBody>
      </p:sp>
    </p:spTree>
    <p:extLst>
      <p:ext uri="{BB962C8B-B14F-4D97-AF65-F5344CB8AC3E}">
        <p14:creationId xmlns:p14="http://schemas.microsoft.com/office/powerpoint/2010/main" val="11006698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b="1" dirty="0" smtClean="0">
                <a:latin typeface="Tahoma" pitchFamily="34" charset="0"/>
                <a:ea typeface="Tahoma" pitchFamily="34" charset="0"/>
                <a:cs typeface="Tahoma" pitchFamily="34" charset="0"/>
              </a:rPr>
              <a:t>Wat hebben de feministen bereikt ?</a:t>
            </a:r>
            <a:endParaRPr lang="nl-NL" b="1"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p:txBody>
          <a:bodyPr/>
          <a:lstStyle/>
          <a:p>
            <a:pPr>
              <a:buNone/>
            </a:pPr>
            <a:r>
              <a:rPr lang="nl-NL" dirty="0" smtClean="0"/>
              <a:t>2</a:t>
            </a:r>
            <a:r>
              <a:rPr lang="nl-NL" baseline="30000" dirty="0" smtClean="0"/>
              <a:t>e</a:t>
            </a:r>
            <a:r>
              <a:rPr lang="nl-NL" dirty="0" smtClean="0"/>
              <a:t> feministische golf </a:t>
            </a:r>
          </a:p>
          <a:p>
            <a:r>
              <a:rPr lang="nl-NL" dirty="0" smtClean="0"/>
              <a:t>Voorbehoedsmiddelen</a:t>
            </a:r>
          </a:p>
          <a:p>
            <a:r>
              <a:rPr lang="nl-NL" dirty="0" smtClean="0"/>
              <a:t>Ontwikkelingen in het onderwijs</a:t>
            </a:r>
          </a:p>
          <a:p>
            <a:endParaRPr lang="nl-NL"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5638778"/>
            <a:ext cx="755574" cy="1219223"/>
          </a:xfrm>
          <a:prstGeom prst="rect">
            <a:avLst/>
          </a:prstGeom>
        </p:spPr>
      </p:pic>
      <p:sp>
        <p:nvSpPr>
          <p:cNvPr id="8" name="Tekstvak 7"/>
          <p:cNvSpPr txBox="1"/>
          <p:nvPr/>
        </p:nvSpPr>
        <p:spPr>
          <a:xfrm>
            <a:off x="2063552" y="3501008"/>
            <a:ext cx="5616624" cy="1569660"/>
          </a:xfrm>
          <a:prstGeom prst="rect">
            <a:avLst/>
          </a:prstGeom>
          <a:solidFill>
            <a:srgbClr val="FF3399"/>
          </a:solidFill>
        </p:spPr>
        <p:txBody>
          <a:bodyPr wrap="square" rtlCol="0">
            <a:spAutoFit/>
          </a:bodyPr>
          <a:lstStyle/>
          <a:p>
            <a:pPr>
              <a:buFont typeface="Arial" pitchFamily="34" charset="0"/>
              <a:buChar char="•"/>
            </a:pPr>
            <a:r>
              <a:rPr lang="nl-NL" sz="3200" dirty="0">
                <a:solidFill>
                  <a:prstClr val="white"/>
                </a:solidFill>
              </a:rPr>
              <a:t> “Wet gelijke behandeling”</a:t>
            </a:r>
          </a:p>
          <a:p>
            <a:pPr>
              <a:buFont typeface="Arial" pitchFamily="34" charset="0"/>
              <a:buChar char="•"/>
            </a:pPr>
            <a:r>
              <a:rPr lang="nl-NL" sz="3200" dirty="0">
                <a:solidFill>
                  <a:prstClr val="white"/>
                </a:solidFill>
              </a:rPr>
              <a:t> Abortus </a:t>
            </a:r>
          </a:p>
          <a:p>
            <a:pPr>
              <a:buFont typeface="Arial" pitchFamily="34" charset="0"/>
              <a:buChar char="•"/>
            </a:pPr>
            <a:r>
              <a:rPr lang="nl-NL" sz="3200" dirty="0">
                <a:solidFill>
                  <a:prstClr val="white"/>
                </a:solidFill>
              </a:rPr>
              <a:t> Inspraak in het gezin </a:t>
            </a:r>
          </a:p>
        </p:txBody>
      </p:sp>
    </p:spTree>
    <p:extLst>
      <p:ext uri="{BB962C8B-B14F-4D97-AF65-F5344CB8AC3E}">
        <p14:creationId xmlns:p14="http://schemas.microsoft.com/office/powerpoint/2010/main" val="92022474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lstStyle/>
          <a:p>
            <a:endParaRPr lang="nl-NL"/>
          </a:p>
        </p:txBody>
      </p:sp>
      <p:sp>
        <p:nvSpPr>
          <p:cNvPr id="2" name="Titel 1"/>
          <p:cNvSpPr>
            <a:spLocks noGrp="1"/>
          </p:cNvSpPr>
          <p:nvPr>
            <p:ph type="ctrTitle"/>
          </p:nvPr>
        </p:nvSpPr>
        <p:spPr/>
        <p:txBody>
          <a:bodyPr/>
          <a:lstStyle/>
          <a:p>
            <a:r>
              <a:rPr lang="nl-NL" sz="7200" dirty="0" err="1"/>
              <a:t>COmmunisme</a:t>
            </a:r>
            <a:endParaRPr lang="nl-NL" sz="7200" dirty="0"/>
          </a:p>
        </p:txBody>
      </p:sp>
    </p:spTree>
    <p:extLst>
      <p:ext uri="{BB962C8B-B14F-4D97-AF65-F5344CB8AC3E}">
        <p14:creationId xmlns:p14="http://schemas.microsoft.com/office/powerpoint/2010/main" val="206905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7355" y="1251248"/>
            <a:ext cx="1437282" cy="131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kstvak 3"/>
          <p:cNvSpPr txBox="1"/>
          <p:nvPr/>
        </p:nvSpPr>
        <p:spPr>
          <a:xfrm>
            <a:off x="5519936" y="1412777"/>
            <a:ext cx="2376264" cy="830997"/>
          </a:xfrm>
          <a:prstGeom prst="rect">
            <a:avLst/>
          </a:prstGeom>
          <a:noFill/>
        </p:spPr>
        <p:txBody>
          <a:bodyPr wrap="square" rtlCol="0">
            <a:spAutoFit/>
          </a:bodyPr>
          <a:lstStyle/>
          <a:p>
            <a:r>
              <a:rPr lang="nl-NL" sz="2400" dirty="0">
                <a:solidFill>
                  <a:srgbClr val="FFFFFF"/>
                </a:solidFill>
              </a:rPr>
              <a:t>=Wat er boven er staat op schrijven</a:t>
            </a:r>
          </a:p>
        </p:txBody>
      </p:sp>
      <p:sp>
        <p:nvSpPr>
          <p:cNvPr id="6" name="Tekstvak 5"/>
          <p:cNvSpPr txBox="1"/>
          <p:nvPr/>
        </p:nvSpPr>
        <p:spPr>
          <a:xfrm>
            <a:off x="5735960" y="2780929"/>
            <a:ext cx="2016224" cy="830997"/>
          </a:xfrm>
          <a:prstGeom prst="rect">
            <a:avLst/>
          </a:prstGeom>
          <a:noFill/>
        </p:spPr>
        <p:txBody>
          <a:bodyPr wrap="square" rtlCol="0">
            <a:spAutoFit/>
          </a:bodyPr>
          <a:lstStyle/>
          <a:p>
            <a:r>
              <a:rPr lang="nl-NL" sz="2400" dirty="0">
                <a:solidFill>
                  <a:srgbClr val="FFFFFF"/>
                </a:solidFill>
              </a:rPr>
              <a:t>= kijken wat er op de dia staat</a:t>
            </a:r>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3753" y="2636913"/>
            <a:ext cx="1553277" cy="1553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965809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sz="quarter" idx="13"/>
          </p:nvPr>
        </p:nvSpPr>
        <p:spPr>
          <a:xfrm>
            <a:off x="2133600" y="1484784"/>
            <a:ext cx="7924800" cy="4230216"/>
          </a:xfrm>
        </p:spPr>
        <p:txBody>
          <a:bodyPr/>
          <a:lstStyle/>
          <a:p>
            <a:pPr marL="0" indent="0">
              <a:buNone/>
            </a:pPr>
            <a:r>
              <a:rPr lang="nl-NL" dirty="0" smtClean="0"/>
              <a:t>        </a:t>
            </a:r>
            <a:r>
              <a:rPr lang="nl-NL" sz="2800" u="sng" dirty="0"/>
              <a:t>Communisme</a:t>
            </a:r>
            <a:r>
              <a:rPr lang="nl-NL" sz="2800" dirty="0"/>
              <a:t>= Een sociale, politieke en economische 		         idee waarbij iedereen gelijk is en de 		         bezittingen zijn voor iedereen samen.  </a:t>
            </a:r>
            <a:r>
              <a:rPr lang="nl-NL" sz="2800" dirty="0"/>
              <a:t>	</a:t>
            </a:r>
            <a:r>
              <a:rPr lang="nl-NL" sz="2800" dirty="0"/>
              <a:t>	       </a:t>
            </a:r>
            <a:endParaRPr lang="nl-NL" sz="2800" u="sn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3836" y="3068960"/>
            <a:ext cx="786436"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56079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vlag</a:t>
            </a:r>
            <a:endParaRPr lang="nl-NL" dirty="0"/>
          </a:p>
        </p:txBody>
      </p:sp>
      <p:sp>
        <p:nvSpPr>
          <p:cNvPr id="3" name="Tijdelijke aanduiding voor inhoud 2"/>
          <p:cNvSpPr>
            <a:spLocks noGrp="1"/>
          </p:cNvSpPr>
          <p:nvPr>
            <p:ph sz="quarter" idx="13"/>
          </p:nvPr>
        </p:nvSpPr>
        <p:spPr/>
        <p:txBody>
          <a:bodyPr/>
          <a:lstStyle/>
          <a:p>
            <a:r>
              <a:rPr lang="nl-NL" dirty="0" smtClean="0"/>
              <a:t>De sikkel staat voor de land arbeiders en de </a:t>
            </a:r>
            <a:r>
              <a:rPr lang="nl-NL" dirty="0" err="1" smtClean="0"/>
              <a:t>hammer</a:t>
            </a:r>
            <a:r>
              <a:rPr lang="nl-NL" dirty="0" smtClean="0"/>
              <a:t> voor de arbeiders dat ze door elkaar staan betekend dat ze verenigd zijn.</a:t>
            </a:r>
            <a:endParaRPr lang="nl-NL" dirty="0"/>
          </a:p>
        </p:txBody>
      </p:sp>
      <p:pic>
        <p:nvPicPr>
          <p:cNvPr id="5" name="Afbeelding 4"/>
          <p:cNvPicPr>
            <a:picLocks noChangeAspect="1"/>
          </p:cNvPicPr>
          <p:nvPr/>
        </p:nvPicPr>
        <p:blipFill>
          <a:blip r:embed="rId2"/>
          <a:stretch>
            <a:fillRect/>
          </a:stretch>
        </p:blipFill>
        <p:spPr>
          <a:xfrm>
            <a:off x="2711624" y="2780928"/>
            <a:ext cx="2636490" cy="2636490"/>
          </a:xfrm>
          <a:prstGeom prst="rect">
            <a:avLst/>
          </a:prstGeom>
        </p:spPr>
      </p:pic>
      <p:pic>
        <p:nvPicPr>
          <p:cNvPr id="6" name="Afbeelding 5"/>
          <p:cNvPicPr>
            <a:picLocks noChangeAspect="1"/>
          </p:cNvPicPr>
          <p:nvPr/>
        </p:nvPicPr>
        <p:blipFill>
          <a:blip r:embed="rId3"/>
          <a:stretch>
            <a:fillRect/>
          </a:stretch>
        </p:blipFill>
        <p:spPr>
          <a:xfrm>
            <a:off x="9253421" y="4691932"/>
            <a:ext cx="786452" cy="725487"/>
          </a:xfrm>
          <a:prstGeom prst="rect">
            <a:avLst/>
          </a:prstGeom>
        </p:spPr>
      </p:pic>
    </p:spTree>
    <p:extLst>
      <p:ext uri="{BB962C8B-B14F-4D97-AF65-F5344CB8AC3E}">
        <p14:creationId xmlns:p14="http://schemas.microsoft.com/office/powerpoint/2010/main" val="1428576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68" y="607164"/>
            <a:ext cx="7908031" cy="4493538"/>
          </a:xfrm>
          <a:prstGeom prst="rect">
            <a:avLst/>
          </a:prstGeom>
          <a:noFill/>
        </p:spPr>
        <p:txBody>
          <a:bodyPr wrap="square" rtlCol="0">
            <a:spAutoFit/>
          </a:bodyPr>
          <a:lstStyle/>
          <a:p>
            <a:r>
              <a:rPr lang="nl-NL" sz="2200" dirty="0" smtClean="0">
                <a:solidFill>
                  <a:schemeClr val="bg1"/>
                </a:solidFill>
              </a:rPr>
              <a:t>Machines worden geplaatst in aparte gebouwen: </a:t>
            </a:r>
            <a:r>
              <a:rPr lang="nl-NL" sz="2200" u="sng" dirty="0" smtClean="0">
                <a:solidFill>
                  <a:schemeClr val="bg1"/>
                </a:solidFill>
              </a:rPr>
              <a:t>fabrieken</a:t>
            </a:r>
            <a:r>
              <a:rPr lang="nl-NL" sz="2200" dirty="0" smtClean="0">
                <a:solidFill>
                  <a:schemeClr val="bg1"/>
                </a:solidFill>
              </a:rPr>
              <a:t>.</a:t>
            </a:r>
          </a:p>
          <a:p>
            <a:endParaRPr lang="nl-NL" sz="2200" dirty="0">
              <a:solidFill>
                <a:schemeClr val="bg1"/>
              </a:solidFill>
            </a:endParaRPr>
          </a:p>
          <a:p>
            <a:r>
              <a:rPr lang="nl-NL" sz="2200" u="sng" dirty="0" smtClean="0">
                <a:solidFill>
                  <a:schemeClr val="bg1"/>
                </a:solidFill>
              </a:rPr>
              <a:t>Massaproductie:</a:t>
            </a:r>
            <a:r>
              <a:rPr lang="nl-NL" sz="2200" dirty="0" smtClean="0">
                <a:solidFill>
                  <a:schemeClr val="bg1"/>
                </a:solidFill>
              </a:rPr>
              <a:t> Grote aantallen van precies hetzelfde product worden gemaakt met behulp van </a:t>
            </a:r>
            <a:r>
              <a:rPr lang="nl-NL" sz="2200" u="sng" dirty="0" smtClean="0">
                <a:solidFill>
                  <a:schemeClr val="bg1"/>
                </a:solidFill>
              </a:rPr>
              <a:t>Arbeidsdeling</a:t>
            </a:r>
            <a:r>
              <a:rPr lang="nl-NL" sz="2200" dirty="0" smtClean="0">
                <a:solidFill>
                  <a:schemeClr val="bg1"/>
                </a:solidFill>
              </a:rPr>
              <a:t>.</a:t>
            </a:r>
          </a:p>
          <a:p>
            <a:endParaRPr lang="nl-NL" sz="2200" u="sng" dirty="0">
              <a:solidFill>
                <a:schemeClr val="bg1"/>
              </a:solidFill>
            </a:endParaRPr>
          </a:p>
          <a:p>
            <a:r>
              <a:rPr lang="nl-NL" sz="2200" u="sng" dirty="0" smtClean="0">
                <a:solidFill>
                  <a:schemeClr val="bg1"/>
                </a:solidFill>
              </a:rPr>
              <a:t>Arbeidsdeling</a:t>
            </a:r>
            <a:r>
              <a:rPr lang="nl-NL" sz="2200" dirty="0" smtClean="0">
                <a:solidFill>
                  <a:schemeClr val="bg1"/>
                </a:solidFill>
              </a:rPr>
              <a:t>: Het maken van producten in verschillende stappen: elke arbeider doet maar één van deze stappen.</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1026" name="Picture 2" descr="http://www.ub.uib.no/utstilling/kvinner-i-arbeid/kvinnebilder/ilysogrorsle/kap5/UBB-KK-N-431_0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248" y="3225785"/>
            <a:ext cx="4919833" cy="3468482"/>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43394" y="3225785"/>
            <a:ext cx="1096634" cy="1019663"/>
          </a:xfrm>
          <a:prstGeom prst="rect">
            <a:avLst/>
          </a:prstGeom>
        </p:spPr>
      </p:pic>
    </p:spTree>
    <p:extLst>
      <p:ext uri="{BB962C8B-B14F-4D97-AF65-F5344CB8AC3E}">
        <p14:creationId xmlns:p14="http://schemas.microsoft.com/office/powerpoint/2010/main" val="3055399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sz="quarter" idx="13"/>
          </p:nvPr>
        </p:nvSpPr>
        <p:spPr/>
        <p:txBody>
          <a:bodyPr/>
          <a:lstStyle/>
          <a:p>
            <a:r>
              <a:rPr lang="nl-NL" dirty="0" smtClean="0"/>
              <a:t>Deze vlag zie je ook terug in de Sovjet-Unie nu Rusland</a:t>
            </a:r>
          </a:p>
          <a:p>
            <a:r>
              <a:rPr lang="nl-NL" dirty="0" smtClean="0"/>
              <a:t>Want de Sovjet-Unie is lange tijd communistisch geweest onder leiding van Vladimir Lenin</a:t>
            </a:r>
          </a:p>
          <a:p>
            <a:r>
              <a:rPr lang="nl-NL" dirty="0" smtClean="0"/>
              <a:t>Later Stalin</a:t>
            </a:r>
          </a:p>
        </p:txBody>
      </p:sp>
      <p:pic>
        <p:nvPicPr>
          <p:cNvPr id="4" name="Afbeelding 3"/>
          <p:cNvPicPr>
            <a:picLocks noChangeAspect="1"/>
          </p:cNvPicPr>
          <p:nvPr/>
        </p:nvPicPr>
        <p:blipFill>
          <a:blip r:embed="rId2"/>
          <a:stretch>
            <a:fillRect/>
          </a:stretch>
        </p:blipFill>
        <p:spPr>
          <a:xfrm>
            <a:off x="3359696" y="3356992"/>
            <a:ext cx="4058816" cy="2029408"/>
          </a:xfrm>
          <a:prstGeom prst="rect">
            <a:avLst/>
          </a:prstGeom>
        </p:spPr>
      </p:pic>
    </p:spTree>
    <p:extLst>
      <p:ext uri="{BB962C8B-B14F-4D97-AF65-F5344CB8AC3E}">
        <p14:creationId xmlns:p14="http://schemas.microsoft.com/office/powerpoint/2010/main" val="33084938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sz="quarter" idx="13"/>
          </p:nvPr>
        </p:nvSpPr>
        <p:spPr>
          <a:xfrm>
            <a:off x="2133600" y="764704"/>
            <a:ext cx="7924800" cy="4950296"/>
          </a:xfrm>
        </p:spPr>
        <p:txBody>
          <a:bodyPr>
            <a:normAutofit/>
          </a:bodyPr>
          <a:lstStyle/>
          <a:p>
            <a:r>
              <a:rPr lang="nl-NL" sz="1800" dirty="0"/>
              <a:t>Het denkbeeld: Dat iedereen gelijk is en dat niemand in een klasse wordt opgedeeld.</a:t>
            </a:r>
          </a:p>
          <a:p>
            <a:endParaRPr lang="nl-NL" sz="1800" dirty="0"/>
          </a:p>
          <a:p>
            <a:endParaRPr lang="nl-NL" sz="1800" dirty="0"/>
          </a:p>
          <a:p>
            <a:endParaRPr lang="nl-NL" sz="1800" dirty="0"/>
          </a:p>
          <a:p>
            <a:r>
              <a:rPr lang="nl-NL" sz="1800" dirty="0"/>
              <a:t>Bijvoorbeeld: een dokter net zoveel als een vuilnisman verdient. En dat er geen armoede is.</a:t>
            </a:r>
            <a:endParaRPr lang="nl-NL" sz="18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0578" y="1428736"/>
            <a:ext cx="786436"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7675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sz="quarter" idx="13"/>
          </p:nvPr>
        </p:nvSpPr>
        <p:spPr>
          <a:xfrm>
            <a:off x="2135560" y="1628800"/>
            <a:ext cx="7924800" cy="4114800"/>
          </a:xfrm>
        </p:spPr>
        <p:txBody>
          <a:bodyPr>
            <a:normAutofit/>
          </a:bodyPr>
          <a:lstStyle/>
          <a:p>
            <a:pPr marL="0" indent="0">
              <a:buNone/>
            </a:pPr>
            <a:r>
              <a:rPr lang="nl-NL" sz="1800" dirty="0"/>
              <a:t>De socialisten wilden dat iedereen gelijk was maar er kwamen 2 groepen:</a:t>
            </a:r>
          </a:p>
          <a:p>
            <a:r>
              <a:rPr lang="nl-NL" sz="1800" dirty="0"/>
              <a:t>De </a:t>
            </a:r>
            <a:r>
              <a:rPr lang="nl-NL" sz="1800" dirty="0" err="1"/>
              <a:t>sociaal-democraten</a:t>
            </a:r>
            <a:endParaRPr lang="nl-NL" sz="1800" dirty="0"/>
          </a:p>
          <a:p>
            <a:r>
              <a:rPr lang="nl-NL" sz="1800" dirty="0"/>
              <a:t>Communisten</a:t>
            </a:r>
          </a:p>
          <a:p>
            <a:endParaRPr lang="nl-NL" sz="1800" dirty="0"/>
          </a:p>
          <a:p>
            <a:pPr marL="0" indent="0">
              <a:buNone/>
            </a:pPr>
            <a:r>
              <a:rPr lang="nl-NL" sz="1800" dirty="0"/>
              <a:t>De communisten hadden een extremer denkbeeld dan de socialisten.</a:t>
            </a:r>
            <a:endParaRPr lang="nl-NL" sz="18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4233" y="4674220"/>
            <a:ext cx="1080120" cy="107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76207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sz="quarter" idx="13"/>
          </p:nvPr>
        </p:nvSpPr>
        <p:spPr>
          <a:xfrm>
            <a:off x="2133600" y="620688"/>
            <a:ext cx="7924800" cy="5094312"/>
          </a:xfrm>
        </p:spPr>
        <p:txBody>
          <a:bodyPr>
            <a:normAutofit lnSpcReduction="10000"/>
          </a:bodyPr>
          <a:lstStyle/>
          <a:p>
            <a:pPr marL="0" indent="0">
              <a:buNone/>
            </a:pPr>
            <a:r>
              <a:rPr lang="nl-NL" sz="2000" dirty="0"/>
              <a:t>Karl </a:t>
            </a:r>
            <a:r>
              <a:rPr lang="nl-NL" sz="2000" dirty="0" err="1"/>
              <a:t>Marx</a:t>
            </a:r>
            <a:r>
              <a:rPr lang="nl-NL" sz="2000" dirty="0"/>
              <a:t> was een communistische denker en daardoor wordt hij door vele gezien als de stichter van het communisme.</a:t>
            </a:r>
          </a:p>
          <a:p>
            <a:pPr marL="0" indent="0">
              <a:buNone/>
            </a:pPr>
            <a:endParaRPr lang="nl-NL" sz="2000" dirty="0"/>
          </a:p>
          <a:p>
            <a:pPr marL="0" indent="0">
              <a:buNone/>
            </a:pPr>
            <a:endParaRPr lang="nl-NL" sz="2000" dirty="0"/>
          </a:p>
          <a:p>
            <a:pPr marL="0" indent="0">
              <a:buNone/>
            </a:pPr>
            <a:endParaRPr lang="nl-NL" sz="2000" dirty="0"/>
          </a:p>
          <a:p>
            <a:pPr marL="0" indent="0">
              <a:buNone/>
            </a:pPr>
            <a:endParaRPr lang="nl-NL" sz="2000" dirty="0"/>
          </a:p>
          <a:p>
            <a:pPr marL="0" indent="0">
              <a:buNone/>
            </a:pPr>
            <a:endParaRPr lang="nl-NL" sz="2000" dirty="0"/>
          </a:p>
          <a:p>
            <a:pPr marL="0" indent="0">
              <a:buNone/>
            </a:pPr>
            <a:endParaRPr lang="nl-NL" sz="2000" dirty="0"/>
          </a:p>
          <a:p>
            <a:pPr marL="0" indent="0">
              <a:buNone/>
            </a:pPr>
            <a:endParaRPr lang="nl-NL" sz="2000" dirty="0"/>
          </a:p>
          <a:p>
            <a:pPr marL="0" indent="0">
              <a:buNone/>
            </a:pPr>
            <a:r>
              <a:rPr lang="nl-NL" sz="2000" dirty="0"/>
              <a:t>	</a:t>
            </a:r>
            <a:r>
              <a:rPr lang="nl-NL" sz="2000" dirty="0"/>
              <a:t>	</a:t>
            </a:r>
          </a:p>
          <a:p>
            <a:pPr marL="0" indent="0">
              <a:buNone/>
            </a:pPr>
            <a:r>
              <a:rPr lang="nl-NL" sz="2000" dirty="0"/>
              <a:t>	</a:t>
            </a:r>
            <a:r>
              <a:rPr lang="nl-NL" sz="2000" dirty="0"/>
              <a:t>	</a:t>
            </a:r>
          </a:p>
          <a:p>
            <a:pPr marL="0" indent="0">
              <a:buNone/>
            </a:pPr>
            <a:r>
              <a:rPr lang="nl-NL" sz="2000" dirty="0"/>
              <a:t>	</a:t>
            </a:r>
            <a:r>
              <a:rPr lang="nl-NL" sz="2000" dirty="0"/>
              <a:t>	Karl Marx (5 mei 1818-14 maart 1883)</a:t>
            </a:r>
          </a:p>
          <a:p>
            <a:pPr marL="0" indent="0">
              <a:buNone/>
            </a:pPr>
            <a:endParaRPr lang="nl-NL"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5980" y="2060848"/>
            <a:ext cx="2088232" cy="2934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4092" y="1196753"/>
            <a:ext cx="648072" cy="59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8310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sz="quarter" idx="13"/>
          </p:nvPr>
        </p:nvSpPr>
        <p:spPr/>
        <p:txBody>
          <a:bodyPr/>
          <a:lstStyle/>
          <a:p>
            <a:endParaRPr lang="nl-NL" dirty="0" smtClean="0"/>
          </a:p>
          <a:p>
            <a:endParaRPr lang="nl-NL" dirty="0"/>
          </a:p>
          <a:p>
            <a:r>
              <a:rPr lang="nl-NL" dirty="0" smtClean="0"/>
              <a:t>Marx </a:t>
            </a:r>
            <a:r>
              <a:rPr lang="nl-NL" dirty="0"/>
              <a:t>was degene die de stroming van het communisme bedacht heeft. Volgens hem zou er een revolutie komen. Waarna de arbeiders de macht in handen namen</a:t>
            </a:r>
            <a:r>
              <a:rPr lang="nl-NL" dirty="0" smtClean="0"/>
              <a:t>. en iedereen gelijk zou zijn.</a:t>
            </a:r>
            <a:endParaRPr lang="nl-NL" dirty="0"/>
          </a:p>
        </p:txBody>
      </p:sp>
    </p:spTree>
    <p:extLst>
      <p:ext uri="{BB962C8B-B14F-4D97-AF65-F5344CB8AC3E}">
        <p14:creationId xmlns:p14="http://schemas.microsoft.com/office/powerpoint/2010/main" val="42351652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Het manifest</a:t>
            </a:r>
            <a:endParaRPr lang="nl-NL" dirty="0"/>
          </a:p>
        </p:txBody>
      </p:sp>
      <p:sp>
        <p:nvSpPr>
          <p:cNvPr id="5" name="Tijdelijke aanduiding voor inhoud 4"/>
          <p:cNvSpPr>
            <a:spLocks noGrp="1"/>
          </p:cNvSpPr>
          <p:nvPr>
            <p:ph sz="quarter" idx="13"/>
          </p:nvPr>
        </p:nvSpPr>
        <p:spPr/>
        <p:txBody>
          <a:bodyPr/>
          <a:lstStyle/>
          <a:p>
            <a:r>
              <a:rPr lang="nl-NL" sz="1800" dirty="0"/>
              <a:t>Het communistisch manifest is geschreven door </a:t>
            </a:r>
            <a:r>
              <a:rPr lang="nl-NL" sz="1800" dirty="0" err="1"/>
              <a:t>Karl</a:t>
            </a:r>
            <a:r>
              <a:rPr lang="nl-NL" sz="1800" dirty="0"/>
              <a:t> </a:t>
            </a:r>
            <a:r>
              <a:rPr lang="nl-NL" sz="1800" dirty="0" err="1"/>
              <a:t>Marx</a:t>
            </a:r>
            <a:r>
              <a:rPr lang="nl-NL" sz="1800" dirty="0"/>
              <a:t> en Friedrich Engels. In opdracht van de </a:t>
            </a:r>
            <a:r>
              <a:rPr lang="nl-NL" sz="1800" dirty="0" err="1"/>
              <a:t>communistischebond</a:t>
            </a:r>
            <a:r>
              <a:rPr lang="nl-NL" sz="1800" dirty="0"/>
              <a:t>.</a:t>
            </a:r>
          </a:p>
          <a:p>
            <a:endParaRPr lang="nl-NL" dirty="0" smtClean="0"/>
          </a:p>
          <a:p>
            <a:endParaRPr lang="nl-NL" sz="1800" dirty="0"/>
          </a:p>
          <a:p>
            <a:endParaRPr lang="nl-NL" sz="1800" dirty="0"/>
          </a:p>
          <a:p>
            <a:r>
              <a:rPr lang="nl-NL" sz="1800" dirty="0"/>
              <a:t>Communistische bond: was de eerste internationale marxistische organisatie. Die bestond uit verbannen Duitse arbeiders, </a:t>
            </a:r>
            <a:r>
              <a:rPr lang="nl-NL" sz="1800" dirty="0" err="1"/>
              <a:t>Marx</a:t>
            </a:r>
            <a:r>
              <a:rPr lang="nl-NL" sz="1800" dirty="0"/>
              <a:t> en Engels.</a:t>
            </a:r>
          </a:p>
          <a:p>
            <a:pPr>
              <a:buNone/>
            </a:pPr>
            <a:endParaRPr lang="nl-NL"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760" y="2143116"/>
            <a:ext cx="936254" cy="857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fbeelding 2"/>
          <p:cNvPicPr>
            <a:picLocks noChangeAspect="1"/>
          </p:cNvPicPr>
          <p:nvPr/>
        </p:nvPicPr>
        <p:blipFill>
          <a:blip r:embed="rId3"/>
          <a:stretch>
            <a:fillRect/>
          </a:stretch>
        </p:blipFill>
        <p:spPr>
          <a:xfrm>
            <a:off x="8125769" y="3861048"/>
            <a:ext cx="1914525" cy="2857500"/>
          </a:xfrm>
          <a:prstGeom prst="rect">
            <a:avLst/>
          </a:prstGeom>
        </p:spPr>
      </p:pic>
    </p:spTree>
    <p:extLst>
      <p:ext uri="{BB962C8B-B14F-4D97-AF65-F5344CB8AC3E}">
        <p14:creationId xmlns:p14="http://schemas.microsoft.com/office/powerpoint/2010/main" val="71498293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Manifest</a:t>
            </a:r>
            <a:endParaRPr lang="nl-NL" dirty="0"/>
          </a:p>
        </p:txBody>
      </p:sp>
      <p:sp>
        <p:nvSpPr>
          <p:cNvPr id="3" name="Tijdelijke aanduiding voor inhoud 2"/>
          <p:cNvSpPr>
            <a:spLocks noGrp="1"/>
          </p:cNvSpPr>
          <p:nvPr>
            <p:ph sz="quarter" idx="13"/>
          </p:nvPr>
        </p:nvSpPr>
        <p:spPr/>
        <p:txBody>
          <a:bodyPr/>
          <a:lstStyle/>
          <a:p>
            <a:r>
              <a:rPr lang="nl-NL" sz="1800" dirty="0"/>
              <a:t>In het Manifest staan alle ideeën van de Communisten. </a:t>
            </a:r>
          </a:p>
          <a:p>
            <a:endParaRPr lang="nl-NL" sz="1800" dirty="0"/>
          </a:p>
          <a:p>
            <a:r>
              <a:rPr lang="nl-NL" sz="1800" dirty="0"/>
              <a:t>Volgens het manifest: strijden alle klassen met elkaar over wie de meeste macht heeft. Soms strijden ze openlijk en soms in het geheim. Bij een openlijke strijd kan  Dat als gevolg een revolutie hebben.</a:t>
            </a:r>
          </a:p>
          <a:p>
            <a:endParaRPr lang="nl-NL" sz="1800" dirty="0"/>
          </a:p>
          <a:p>
            <a:endParaRPr lang="nl-NL" sz="1800" dirty="0"/>
          </a:p>
          <a:p>
            <a:endParaRPr lang="nl-NL" dirty="0" smtClean="0"/>
          </a:p>
          <a:p>
            <a:endParaRPr lang="nl-NL" dirty="0" smtClean="0"/>
          </a:p>
        </p:txBody>
      </p:sp>
      <p:pic>
        <p:nvPicPr>
          <p:cNvPr id="4" name="Afbeelding 3"/>
          <p:cNvPicPr>
            <a:picLocks noChangeAspect="1"/>
          </p:cNvPicPr>
          <p:nvPr/>
        </p:nvPicPr>
        <p:blipFill>
          <a:blip r:embed="rId2"/>
          <a:stretch>
            <a:fillRect/>
          </a:stretch>
        </p:blipFill>
        <p:spPr>
          <a:xfrm>
            <a:off x="7752184" y="3356992"/>
            <a:ext cx="884290" cy="812794"/>
          </a:xfrm>
          <a:prstGeom prst="rect">
            <a:avLst/>
          </a:prstGeom>
        </p:spPr>
      </p:pic>
    </p:spTree>
    <p:extLst>
      <p:ext uri="{BB962C8B-B14F-4D97-AF65-F5344CB8AC3E}">
        <p14:creationId xmlns:p14="http://schemas.microsoft.com/office/powerpoint/2010/main" val="373773051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Tijdelijke aanduiding voor inhoud 3"/>
          <p:cNvPicPr>
            <a:picLocks noGrp="1" noChangeAspect="1"/>
          </p:cNvPicPr>
          <p:nvPr>
            <p:ph sz="quarter" idx="13"/>
          </p:nvPr>
        </p:nvPicPr>
        <p:blipFill>
          <a:blip r:embed="rId2"/>
          <a:stretch>
            <a:fillRect/>
          </a:stretch>
        </p:blipFill>
        <p:spPr>
          <a:xfrm>
            <a:off x="4167174" y="250010"/>
            <a:ext cx="3643332" cy="5647165"/>
          </a:xfrm>
          <a:prstGeom prst="rect">
            <a:avLst/>
          </a:prstGeom>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6" y="4714885"/>
            <a:ext cx="1080120" cy="107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2575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Gevolg Manifest</a:t>
            </a:r>
            <a:endParaRPr lang="nl-NL" dirty="0"/>
          </a:p>
        </p:txBody>
      </p:sp>
      <p:sp>
        <p:nvSpPr>
          <p:cNvPr id="3" name="Tijdelijke aanduiding voor inhoud 2"/>
          <p:cNvSpPr>
            <a:spLocks noGrp="1"/>
          </p:cNvSpPr>
          <p:nvPr>
            <p:ph sz="quarter" idx="13"/>
          </p:nvPr>
        </p:nvSpPr>
        <p:spPr/>
        <p:txBody>
          <a:bodyPr/>
          <a:lstStyle/>
          <a:p>
            <a:pPr>
              <a:buNone/>
            </a:pPr>
            <a:r>
              <a:rPr lang="nl-NL" dirty="0" smtClean="0"/>
              <a:t>In 1848 braken er opstanden uit door Frankrijk, Italië en Oostenrijk. Maar meer werd het niet.</a:t>
            </a:r>
          </a:p>
          <a:p>
            <a:pPr>
              <a:buNone/>
            </a:pPr>
            <a:r>
              <a:rPr lang="nl-NL" dirty="0" smtClean="0"/>
              <a:t>Hij schreef nog wel boeken wat later nog beroemd werd: Het kapitaal</a:t>
            </a:r>
          </a:p>
          <a:p>
            <a:pPr>
              <a:buNone/>
            </a:pPr>
            <a:endParaRPr lang="nl-NL" dirty="0" smtClean="0"/>
          </a:p>
          <a:p>
            <a:pPr>
              <a:buNone/>
            </a:pP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9074" y="2500307"/>
            <a:ext cx="780212" cy="71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ttp://upload.wikimedia.org/wikipedia/commons/8/8d/Zentralbibliothek_Z%C3%BCrich_Das_Kapital_Marx_1867.jpg">
            <a:hlinkClick r:id="rId3"/>
          </p:cNvPr>
          <p:cNvPicPr>
            <a:picLocks noChangeAspect="1" noChangeArrowheads="1"/>
          </p:cNvPicPr>
          <p:nvPr/>
        </p:nvPicPr>
        <p:blipFill>
          <a:blip r:embed="rId4" cstate="print"/>
          <a:srcRect/>
          <a:stretch>
            <a:fillRect/>
          </a:stretch>
        </p:blipFill>
        <p:spPr bwMode="auto">
          <a:xfrm>
            <a:off x="3741499" y="2428869"/>
            <a:ext cx="1820161" cy="3071834"/>
          </a:xfrm>
          <a:prstGeom prst="rect">
            <a:avLst/>
          </a:prstGeom>
          <a:noFill/>
        </p:spPr>
      </p:pic>
    </p:spTree>
    <p:extLst>
      <p:ext uri="{BB962C8B-B14F-4D97-AF65-F5344CB8AC3E}">
        <p14:creationId xmlns:p14="http://schemas.microsoft.com/office/powerpoint/2010/main" val="268772300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sz="quarter" idx="13"/>
          </p:nvPr>
        </p:nvSpPr>
        <p:spPr>
          <a:xfrm>
            <a:off x="2133600" y="785794"/>
            <a:ext cx="7924800" cy="4929206"/>
          </a:xfrm>
        </p:spPr>
        <p:txBody>
          <a:bodyPr/>
          <a:lstStyle/>
          <a:p>
            <a:pPr>
              <a:buNone/>
            </a:pPr>
            <a:endParaRPr lang="nl-NL" dirty="0" smtClean="0"/>
          </a:p>
          <a:p>
            <a:pPr>
              <a:buNone/>
            </a:pPr>
            <a:r>
              <a:rPr lang="nl-NL" dirty="0" smtClean="0"/>
              <a:t>Hij was in zijn laatste jaren heel erg ziek en arm. Hij kon nog overleven door soms deel van zijn moeders erf te krijgen. Hij was zelfs te ziek om nog bij de begrafenis van zijn vrouw te zijn.</a:t>
            </a:r>
          </a:p>
          <a:p>
            <a:pPr>
              <a:buNone/>
            </a:pPr>
            <a:r>
              <a:rPr lang="nl-NL" dirty="0" smtClean="0"/>
              <a:t>En kort daarna stierf hij op 14 maart 1883.</a:t>
            </a:r>
          </a:p>
          <a:p>
            <a:pPr>
              <a:buNone/>
            </a:pPr>
            <a:r>
              <a:rPr lang="nl-NL" dirty="0" smtClean="0"/>
              <a:t>En zijn laatste woorden tegen zijn dienstmeisje waren:</a:t>
            </a:r>
          </a:p>
          <a:p>
            <a:pPr>
              <a:buNone/>
            </a:pPr>
            <a:r>
              <a:rPr lang="nl-NL" dirty="0" smtClean="0"/>
              <a:t>‘’Maak dat je wegkomt, laatste woorden zijn voor idioten die niet genoeg gezegd hebben’’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4233" y="4674220"/>
            <a:ext cx="1080120" cy="107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713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93236" y="255472"/>
            <a:ext cx="7908031" cy="4493538"/>
          </a:xfrm>
          <a:prstGeom prst="rect">
            <a:avLst/>
          </a:prstGeom>
          <a:noFill/>
        </p:spPr>
        <p:txBody>
          <a:bodyPr wrap="square" rtlCol="0">
            <a:spAutoFit/>
          </a:bodyPr>
          <a:lstStyle/>
          <a:p>
            <a:r>
              <a:rPr lang="nl-NL" sz="2200" dirty="0" smtClean="0">
                <a:solidFill>
                  <a:schemeClr val="bg1"/>
                </a:solidFill>
              </a:rPr>
              <a:t>Het werk was zwaar:</a:t>
            </a:r>
          </a:p>
          <a:p>
            <a:endParaRPr lang="nl-NL" sz="2200" dirty="0">
              <a:solidFill>
                <a:schemeClr val="bg1"/>
              </a:solidFill>
            </a:endParaRPr>
          </a:p>
          <a:p>
            <a:pPr marL="342900" indent="-342900">
              <a:buFont typeface="Arial" panose="020B0604020202020204" pitchFamily="34" charset="0"/>
              <a:buChar char="•"/>
            </a:pPr>
            <a:r>
              <a:rPr lang="nl-NL" sz="2200" dirty="0" smtClean="0">
                <a:solidFill>
                  <a:schemeClr val="bg1"/>
                </a:solidFill>
              </a:rPr>
              <a:t>Fabrieken waren vies.</a:t>
            </a:r>
          </a:p>
          <a:p>
            <a:pPr marL="342900" indent="-342900">
              <a:buFont typeface="Arial" panose="020B0604020202020204" pitchFamily="34" charset="0"/>
              <a:buChar char="•"/>
            </a:pPr>
            <a:r>
              <a:rPr lang="nl-NL" sz="2200" dirty="0" smtClean="0">
                <a:solidFill>
                  <a:schemeClr val="bg1"/>
                </a:solidFill>
              </a:rPr>
              <a:t>Arbeiders werkten lange dagen (12 tot 14 uur)</a:t>
            </a:r>
          </a:p>
          <a:p>
            <a:pPr marL="342900" indent="-342900">
              <a:buFont typeface="Arial" panose="020B0604020202020204" pitchFamily="34" charset="0"/>
              <a:buChar char="•"/>
            </a:pPr>
            <a:r>
              <a:rPr lang="nl-NL" sz="2200" dirty="0" smtClean="0">
                <a:solidFill>
                  <a:schemeClr val="bg1"/>
                </a:solidFill>
              </a:rPr>
              <a:t>Deden de hele tijd hetzelfde werk</a:t>
            </a:r>
          </a:p>
          <a:p>
            <a:pPr marL="342900" indent="-342900">
              <a:buFont typeface="Arial" panose="020B0604020202020204" pitchFamily="34" charset="0"/>
              <a:buChar char="•"/>
            </a:pPr>
            <a:r>
              <a:rPr lang="nl-NL" sz="2200" dirty="0" smtClean="0">
                <a:solidFill>
                  <a:schemeClr val="bg1"/>
                </a:solidFill>
              </a:rPr>
              <a:t>Moesten genoeg werk doen, anders ontslag.</a:t>
            </a:r>
          </a:p>
          <a:p>
            <a:pPr marL="342900" indent="-342900">
              <a:buFont typeface="Arial" panose="020B0604020202020204" pitchFamily="34" charset="0"/>
              <a:buChar char="•"/>
            </a:pPr>
            <a:r>
              <a:rPr lang="nl-NL" sz="2200" dirty="0" smtClean="0">
                <a:solidFill>
                  <a:schemeClr val="bg1"/>
                </a:solidFill>
              </a:rPr>
              <a:t>Werk was gevaarlijk: machines waren niet altijd veilig.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2050" name="Picture 2" descr="https://jl10ll.files.wordpress.com/2012/03/industrial-revol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304" y="2671053"/>
            <a:ext cx="5810530" cy="40673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762685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200" dirty="0"/>
              <a:t>Het communisme in het heden</a:t>
            </a:r>
            <a:endParaRPr lang="nl-NL" sz="3200" dirty="0"/>
          </a:p>
        </p:txBody>
      </p:sp>
      <p:sp>
        <p:nvSpPr>
          <p:cNvPr id="3" name="Tijdelijke aanduiding voor inhoud 2"/>
          <p:cNvSpPr>
            <a:spLocks noGrp="1"/>
          </p:cNvSpPr>
          <p:nvPr>
            <p:ph sz="quarter" idx="13"/>
          </p:nvPr>
        </p:nvSpPr>
        <p:spPr/>
        <p:txBody>
          <a:bodyPr/>
          <a:lstStyle/>
          <a:p>
            <a:r>
              <a:rPr lang="nl-NL" dirty="0" smtClean="0"/>
              <a:t>Later werd het communisme nog in de Sovjet-Unie teruggebracht en zelfs nu zie je nog politieke partijen die nog communistisch zijn:</a:t>
            </a:r>
          </a:p>
          <a:p>
            <a:endParaRPr lang="nl-NL" dirty="0"/>
          </a:p>
        </p:txBody>
      </p:sp>
      <p:pic>
        <p:nvPicPr>
          <p:cNvPr id="4" name="Afbeelding 3" descr="sp.png"/>
          <p:cNvPicPr>
            <a:picLocks noChangeAspect="1"/>
          </p:cNvPicPr>
          <p:nvPr/>
        </p:nvPicPr>
        <p:blipFill>
          <a:blip r:embed="rId2"/>
          <a:stretch>
            <a:fillRect/>
          </a:stretch>
        </p:blipFill>
        <p:spPr>
          <a:xfrm>
            <a:off x="2881290" y="2729204"/>
            <a:ext cx="3214710" cy="1788182"/>
          </a:xfrm>
          <a:prstGeom prst="rect">
            <a:avLst/>
          </a:prstGeom>
        </p:spPr>
      </p:pic>
      <p:pic>
        <p:nvPicPr>
          <p:cNvPr id="1026" name="Picture 2" descr="http://clubvi.files.wordpress.com/2014/05/cpn-logo.jpg">
            <a:hlinkClick r:id="rId3"/>
          </p:cNvPr>
          <p:cNvPicPr>
            <a:picLocks noChangeAspect="1" noChangeArrowheads="1"/>
          </p:cNvPicPr>
          <p:nvPr/>
        </p:nvPicPr>
        <p:blipFill>
          <a:blip r:embed="rId4"/>
          <a:srcRect/>
          <a:stretch>
            <a:fillRect/>
          </a:stretch>
        </p:blipFill>
        <p:spPr bwMode="auto">
          <a:xfrm>
            <a:off x="6381752" y="2714621"/>
            <a:ext cx="2714644" cy="2678449"/>
          </a:xfrm>
          <a:prstGeom prst="rect">
            <a:avLst/>
          </a:prstGeom>
          <a:noFill/>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0710" y="4786323"/>
            <a:ext cx="1080120" cy="1075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912349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sz="quarter" idx="13"/>
          </p:nvPr>
        </p:nvSpPr>
        <p:spPr/>
        <p:txBody>
          <a:bodyPr/>
          <a:lstStyle/>
          <a:p>
            <a:endParaRPr lang="nl-NL" dirty="0"/>
          </a:p>
        </p:txBody>
      </p:sp>
      <p:pic>
        <p:nvPicPr>
          <p:cNvPr id="4" name="Afbeelding 3"/>
          <p:cNvPicPr>
            <a:picLocks noChangeAspect="1"/>
          </p:cNvPicPr>
          <p:nvPr/>
        </p:nvPicPr>
        <p:blipFill>
          <a:blip r:embed="rId2"/>
          <a:stretch>
            <a:fillRect/>
          </a:stretch>
        </p:blipFill>
        <p:spPr>
          <a:xfrm>
            <a:off x="3431705" y="116633"/>
            <a:ext cx="4861289" cy="6557283"/>
          </a:xfrm>
          <a:prstGeom prst="rect">
            <a:avLst/>
          </a:prstGeom>
        </p:spPr>
      </p:pic>
    </p:spTree>
    <p:extLst>
      <p:ext uri="{BB962C8B-B14F-4D97-AF65-F5344CB8AC3E}">
        <p14:creationId xmlns:p14="http://schemas.microsoft.com/office/powerpoint/2010/main" val="1994943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0" y="296415"/>
            <a:ext cx="7908031" cy="4154984"/>
          </a:xfrm>
          <a:prstGeom prst="rect">
            <a:avLst/>
          </a:prstGeom>
          <a:noFill/>
        </p:spPr>
        <p:txBody>
          <a:bodyPr wrap="square" rtlCol="0">
            <a:spAutoFit/>
          </a:bodyPr>
          <a:lstStyle/>
          <a:p>
            <a:r>
              <a:rPr lang="nl-NL" sz="2200" dirty="0" smtClean="0">
                <a:solidFill>
                  <a:schemeClr val="bg1"/>
                </a:solidFill>
              </a:rPr>
              <a:t>Het werk in de fabriek kon iedereen. Je kreeg dus geen opleiding of scholing.</a:t>
            </a:r>
          </a:p>
          <a:p>
            <a:endParaRPr lang="nl-NL" sz="2200" dirty="0">
              <a:solidFill>
                <a:schemeClr val="bg1"/>
              </a:solidFill>
            </a:endParaRPr>
          </a:p>
          <a:p>
            <a:r>
              <a:rPr lang="nl-NL" sz="2200" dirty="0" smtClean="0">
                <a:solidFill>
                  <a:schemeClr val="bg1"/>
                </a:solidFill>
              </a:rPr>
              <a:t>Daarom kreeg je ook weinig loon.</a:t>
            </a:r>
          </a:p>
          <a:p>
            <a:endParaRPr lang="nl-NL" sz="2200" dirty="0">
              <a:solidFill>
                <a:schemeClr val="bg1"/>
              </a:solidFill>
            </a:endParaRPr>
          </a:p>
          <a:p>
            <a:r>
              <a:rPr lang="nl-NL" sz="2200" dirty="0" smtClean="0">
                <a:solidFill>
                  <a:schemeClr val="bg1"/>
                </a:solidFill>
              </a:rPr>
              <a:t>Vaklieden waren niet meer nodig.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55781" y="2779188"/>
            <a:ext cx="1096634" cy="1019663"/>
          </a:xfrm>
          <a:prstGeom prst="rect">
            <a:avLst/>
          </a:prstGeom>
        </p:spPr>
      </p:pic>
    </p:spTree>
    <p:extLst>
      <p:ext uri="{BB962C8B-B14F-4D97-AF65-F5344CB8AC3E}">
        <p14:creationId xmlns:p14="http://schemas.microsoft.com/office/powerpoint/2010/main" val="35620752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0" y="296415"/>
            <a:ext cx="7908031" cy="5509200"/>
          </a:xfrm>
          <a:prstGeom prst="rect">
            <a:avLst/>
          </a:prstGeom>
          <a:noFill/>
        </p:spPr>
        <p:txBody>
          <a:bodyPr wrap="square" rtlCol="0">
            <a:spAutoFit/>
          </a:bodyPr>
          <a:lstStyle/>
          <a:p>
            <a:r>
              <a:rPr lang="nl-NL" sz="2200" dirty="0" smtClean="0">
                <a:solidFill>
                  <a:schemeClr val="bg1"/>
                </a:solidFill>
              </a:rPr>
              <a:t>Opkomst </a:t>
            </a:r>
            <a:r>
              <a:rPr lang="nl-NL" sz="2200" u="sng" dirty="0" smtClean="0">
                <a:solidFill>
                  <a:schemeClr val="bg1"/>
                </a:solidFill>
              </a:rPr>
              <a:t>Kapitalisme</a:t>
            </a:r>
            <a:r>
              <a:rPr lang="nl-NL" sz="2200" dirty="0" smtClean="0">
                <a:solidFill>
                  <a:schemeClr val="bg1"/>
                </a:solidFill>
              </a:rPr>
              <a:t>: systeem waarbij handel en bedrijven in  handen van ondernemers zijn. Niet van de adel of regeringen.</a:t>
            </a:r>
          </a:p>
          <a:p>
            <a:endParaRPr lang="nl-NL" sz="2200" dirty="0">
              <a:solidFill>
                <a:schemeClr val="bg1"/>
              </a:solidFill>
            </a:endParaRPr>
          </a:p>
          <a:p>
            <a:r>
              <a:rPr lang="nl-NL" sz="2200" dirty="0" smtClean="0">
                <a:solidFill>
                  <a:schemeClr val="bg1"/>
                </a:solidFill>
              </a:rPr>
              <a:t>Belangrijkste kenmerken </a:t>
            </a:r>
            <a:r>
              <a:rPr lang="nl-NL" sz="2200" u="sng" dirty="0" smtClean="0">
                <a:solidFill>
                  <a:schemeClr val="bg1"/>
                </a:solidFill>
              </a:rPr>
              <a:t>kapitalisme:</a:t>
            </a:r>
            <a:endParaRPr lang="nl-NL" sz="2200" dirty="0" smtClean="0">
              <a:solidFill>
                <a:schemeClr val="bg1"/>
              </a:solidFill>
            </a:endParaRPr>
          </a:p>
          <a:p>
            <a:pPr marL="457200" indent="-457200">
              <a:buFont typeface="+mj-lt"/>
              <a:buAutoNum type="arabicPeriod"/>
            </a:pPr>
            <a:r>
              <a:rPr lang="nl-NL" sz="2200" dirty="0" smtClean="0">
                <a:solidFill>
                  <a:schemeClr val="bg1"/>
                </a:solidFill>
              </a:rPr>
              <a:t>Arbeiders werken in opdracht van een werkgever.</a:t>
            </a:r>
          </a:p>
          <a:p>
            <a:pPr marL="457200" indent="-457200">
              <a:buFont typeface="+mj-lt"/>
              <a:buAutoNum type="arabicPeriod"/>
            </a:pPr>
            <a:r>
              <a:rPr lang="nl-NL" sz="2200" dirty="0" smtClean="0">
                <a:solidFill>
                  <a:schemeClr val="bg1"/>
                </a:solidFill>
              </a:rPr>
              <a:t>De werkgever is een zakenman die meestal niet zelf het werk doet.</a:t>
            </a:r>
          </a:p>
          <a:p>
            <a:pPr marL="457200" indent="-457200">
              <a:buFont typeface="+mj-lt"/>
              <a:buAutoNum type="arabicPeriod"/>
            </a:pPr>
            <a:r>
              <a:rPr lang="nl-NL" sz="2200" dirty="0" smtClean="0">
                <a:solidFill>
                  <a:schemeClr val="bg1"/>
                </a:solidFill>
              </a:rPr>
              <a:t>Meeste bedrijven zijn van </a:t>
            </a:r>
            <a:r>
              <a:rPr lang="nl-NL" sz="2200" u="sng" dirty="0" smtClean="0">
                <a:solidFill>
                  <a:schemeClr val="bg1"/>
                </a:solidFill>
              </a:rPr>
              <a:t>particulieren</a:t>
            </a:r>
            <a:r>
              <a:rPr lang="nl-NL" sz="2200" dirty="0" smtClean="0">
                <a:solidFill>
                  <a:schemeClr val="bg1"/>
                </a:solidFill>
              </a:rPr>
              <a:t>: gewone burgers</a:t>
            </a:r>
          </a:p>
          <a:p>
            <a:pPr marL="457200" indent="-457200">
              <a:buFont typeface="+mj-lt"/>
              <a:buAutoNum type="arabicPeriod"/>
            </a:pPr>
            <a:r>
              <a:rPr lang="nl-NL" sz="2200" dirty="0" smtClean="0">
                <a:solidFill>
                  <a:schemeClr val="bg1"/>
                </a:solidFill>
              </a:rPr>
              <a:t>Winst is het belangrijkste doel.</a:t>
            </a: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r>
              <a:rPr lang="nl-NL" sz="2200" dirty="0" smtClean="0">
                <a:solidFill>
                  <a:schemeClr val="bg1"/>
                </a:solidFill>
              </a:rPr>
              <a:t>Door het kapitalisme krijgen de grootste bedrijven en ondernemers veel macht. Hun bedrijven zijn zo belangrijk voor de samenleving dat ze burgers en politici kunnen beïnvloeden.</a:t>
            </a:r>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9886" y="3543463"/>
            <a:ext cx="1096634" cy="1019663"/>
          </a:xfrm>
          <a:prstGeom prst="rect">
            <a:avLst/>
          </a:prstGeom>
        </p:spPr>
      </p:pic>
    </p:spTree>
    <p:extLst>
      <p:ext uri="{BB962C8B-B14F-4D97-AF65-F5344CB8AC3E}">
        <p14:creationId xmlns:p14="http://schemas.microsoft.com/office/powerpoint/2010/main" val="4030329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0" y="296415"/>
            <a:ext cx="7908031" cy="1785104"/>
          </a:xfrm>
          <a:prstGeom prst="rect">
            <a:avLst/>
          </a:prstGeom>
          <a:noFill/>
        </p:spPr>
        <p:txBody>
          <a:bodyPr wrap="square" rtlCol="0">
            <a:spAutoFit/>
          </a:bodyPr>
          <a:lstStyle/>
          <a:p>
            <a:r>
              <a:rPr lang="nl-NL" sz="2200" dirty="0" smtClean="0">
                <a:solidFill>
                  <a:schemeClr val="bg1"/>
                </a:solidFill>
              </a:rPr>
              <a:t>Veranderingen in de </a:t>
            </a:r>
            <a:r>
              <a:rPr lang="nl-NL" sz="2200" dirty="0" err="1" smtClean="0">
                <a:solidFill>
                  <a:schemeClr val="bg1"/>
                </a:solidFill>
              </a:rPr>
              <a:t>bevolkinssamenstelling</a:t>
            </a:r>
            <a:r>
              <a:rPr lang="nl-NL" sz="2200" dirty="0" smtClean="0">
                <a:solidFill>
                  <a:schemeClr val="bg1"/>
                </a:solidFill>
              </a:rPr>
              <a:t>:</a:t>
            </a:r>
          </a:p>
          <a:p>
            <a:endParaRPr lang="nl-NL" sz="2200" dirty="0">
              <a:solidFill>
                <a:schemeClr val="bg1"/>
              </a:solidFill>
            </a:endParaRPr>
          </a:p>
          <a:p>
            <a:r>
              <a:rPr lang="nl-NL" sz="2200" dirty="0" smtClean="0">
                <a:solidFill>
                  <a:schemeClr val="bg1"/>
                </a:solidFill>
              </a:rPr>
              <a:t>Rond 1800:</a:t>
            </a:r>
          </a:p>
          <a:p>
            <a:endParaRPr lang="nl-NL" sz="2200" dirty="0">
              <a:solidFill>
                <a:schemeClr val="bg1"/>
              </a:solidFill>
            </a:endParaRPr>
          </a:p>
          <a:p>
            <a:endParaRPr lang="nl-NL" sz="2200"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2040316741"/>
              </p:ext>
            </p:extLst>
          </p:nvPr>
        </p:nvGraphicFramePr>
        <p:xfrm>
          <a:off x="4307133" y="1931394"/>
          <a:ext cx="5000640" cy="2143760"/>
        </p:xfrm>
        <a:graphic>
          <a:graphicData uri="http://schemas.openxmlformats.org/drawingml/2006/table">
            <a:tbl>
              <a:tblPr firstRow="1" bandRow="1">
                <a:tableStyleId>{5C22544A-7EE6-4342-B048-85BDC9FD1C3A}</a:tableStyleId>
              </a:tblPr>
              <a:tblGrid>
                <a:gridCol w="5000640"/>
              </a:tblGrid>
              <a:tr h="370840">
                <a:tc>
                  <a:txBody>
                    <a:bodyPr/>
                    <a:lstStyle/>
                    <a:p>
                      <a:r>
                        <a:rPr lang="nl-NL" sz="2000" b="0" dirty="0" smtClean="0">
                          <a:solidFill>
                            <a:schemeClr val="tx1"/>
                          </a:solidFill>
                        </a:rPr>
                        <a:t>Ondernemers, fabrikanten en kooplieden.</a:t>
                      </a:r>
                    </a:p>
                    <a:p>
                      <a:r>
                        <a:rPr lang="nl-NL" sz="2000" b="0" dirty="0" smtClean="0">
                          <a:solidFill>
                            <a:schemeClr val="tx1"/>
                          </a:solidFill>
                        </a:rPr>
                        <a:t>1 – 2 %</a:t>
                      </a:r>
                      <a:endParaRPr lang="nl-N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nl-NL" sz="2000" b="0" dirty="0" smtClean="0">
                          <a:solidFill>
                            <a:schemeClr val="tx1"/>
                          </a:solidFill>
                        </a:rPr>
                        <a:t>Kleine burgerij:</a:t>
                      </a:r>
                      <a:r>
                        <a:rPr lang="nl-NL" sz="2000" b="0" baseline="0" dirty="0" smtClean="0">
                          <a:solidFill>
                            <a:schemeClr val="tx1"/>
                          </a:solidFill>
                        </a:rPr>
                        <a:t> ambachtslieden en winkeliers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5 – 10 %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741680">
                <a:tc>
                  <a:txBody>
                    <a:bodyPr/>
                    <a:lstStyle/>
                    <a:p>
                      <a:r>
                        <a:rPr lang="nl-NL" sz="2000" b="0" dirty="0" smtClean="0">
                          <a:solidFill>
                            <a:schemeClr val="tx1"/>
                          </a:solidFill>
                        </a:rPr>
                        <a:t>Arme boeren en arbeiders.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90 %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bl>
          </a:graphicData>
        </a:graphic>
      </p:graphicFrame>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98244" y="4744465"/>
            <a:ext cx="1096634" cy="1019663"/>
          </a:xfrm>
          <a:prstGeom prst="rect">
            <a:avLst/>
          </a:prstGeom>
        </p:spPr>
      </p:pic>
    </p:spTree>
    <p:extLst>
      <p:ext uri="{BB962C8B-B14F-4D97-AF65-F5344CB8AC3E}">
        <p14:creationId xmlns:p14="http://schemas.microsoft.com/office/powerpoint/2010/main" val="39779308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a:p>
        </p:txBody>
      </p:sp>
      <p:pic>
        <p:nvPicPr>
          <p:cNvPr id="9218"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2162" t="2886" r="2313" b="3230"/>
          <a:stretch/>
        </p:blipFill>
        <p:spPr bwMode="auto">
          <a:xfrm>
            <a:off x="1533664" y="0"/>
            <a:ext cx="97598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78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cla.calpoly.edu/~lcall/111/SteamEngine_Boulton_Watt_1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4011" y="0"/>
            <a:ext cx="607801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2536873" y="607219"/>
            <a:ext cx="9144000" cy="2387600"/>
          </a:xfrm>
        </p:spPr>
        <p:txBody>
          <a:bodyPr/>
          <a:lstStyle/>
          <a:p>
            <a:r>
              <a:rPr lang="nl-NL" dirty="0" smtClean="0">
                <a:solidFill>
                  <a:schemeClr val="bg1"/>
                </a:solidFill>
              </a:rPr>
              <a:t>Urbanisatie	</a:t>
            </a:r>
            <a:endParaRPr lang="nl-NL" dirty="0">
              <a:solidFill>
                <a:schemeClr val="bg1"/>
              </a:solidFill>
            </a:endParaRPr>
          </a:p>
        </p:txBody>
      </p:sp>
      <p:sp>
        <p:nvSpPr>
          <p:cNvPr id="3" name="Ondertitel 2"/>
          <p:cNvSpPr>
            <a:spLocks noGrp="1"/>
          </p:cNvSpPr>
          <p:nvPr>
            <p:ph type="subTitle" idx="1"/>
          </p:nvPr>
        </p:nvSpPr>
        <p:spPr>
          <a:xfrm>
            <a:off x="2719753" y="3798985"/>
            <a:ext cx="9144000" cy="1655762"/>
          </a:xfrm>
        </p:spPr>
        <p:txBody>
          <a:bodyPr/>
          <a:lstStyle/>
          <a:p>
            <a:endParaRPr lang="nl-NL" dirty="0"/>
          </a:p>
        </p:txBody>
      </p:sp>
    </p:spTree>
    <p:extLst>
      <p:ext uri="{BB962C8B-B14F-4D97-AF65-F5344CB8AC3E}">
        <p14:creationId xmlns:p14="http://schemas.microsoft.com/office/powerpoint/2010/main" val="23475472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http://cla.calpoly.edu/~lcall/111/SteamEngine_Boulton_Watt_1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4011" y="0"/>
            <a:ext cx="607801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inhoud 6"/>
          <p:cNvSpPr>
            <a:spLocks noGrp="1"/>
          </p:cNvSpPr>
          <p:nvPr>
            <p:ph idx="1"/>
          </p:nvPr>
        </p:nvSpPr>
        <p:spPr/>
        <p:txBody>
          <a:bodyPr/>
          <a:lstStyle/>
          <a:p>
            <a:endParaRPr lang="nl-NL" dirty="0"/>
          </a:p>
        </p:txBody>
      </p:sp>
      <p:pic>
        <p:nvPicPr>
          <p:cNvPr id="16390" name="Picture 6" descr="http://upload.wikimedia.org/wikipedia/commons/a/a9/Stedelijk-milieu.jpg"/>
          <p:cNvPicPr>
            <a:picLocks noChangeAspect="1" noChangeArrowheads="1"/>
          </p:cNvPicPr>
          <p:nvPr/>
        </p:nvPicPr>
        <p:blipFill>
          <a:blip r:embed="rId3" cstate="print"/>
          <a:srcRect/>
          <a:stretch>
            <a:fillRect/>
          </a:stretch>
        </p:blipFill>
        <p:spPr bwMode="auto">
          <a:xfrm>
            <a:off x="1970727" y="1486990"/>
            <a:ext cx="9744075" cy="3705225"/>
          </a:xfrm>
          <a:prstGeom prst="rect">
            <a:avLst/>
          </a:prstGeom>
          <a:noFill/>
        </p:spPr>
      </p:pic>
    </p:spTree>
    <p:extLst>
      <p:ext uri="{BB962C8B-B14F-4D97-AF65-F5344CB8AC3E}">
        <p14:creationId xmlns:p14="http://schemas.microsoft.com/office/powerpoint/2010/main" val="476754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3544" y="1758462"/>
            <a:ext cx="9370255" cy="4418501"/>
          </a:xfrm>
        </p:spPr>
        <p:txBody>
          <a:bodyPr/>
          <a:lstStyle/>
          <a:p>
            <a:pPr marL="0" indent="0">
              <a:buNone/>
            </a:pPr>
            <a:endParaRPr lang="nl-NL" dirty="0">
              <a:solidFill>
                <a:schemeClr val="bg1"/>
              </a:solidFill>
            </a:endParaRPr>
          </a:p>
        </p:txBody>
      </p:sp>
      <p:pic>
        <p:nvPicPr>
          <p:cNvPr id="5" name="Picture 8" descr="http://cla.calpoly.edu/~lcall/111/SteamEngine_Boulton_Watt_1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4011" y="0"/>
            <a:ext cx="607801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upload.wikimedia.org/wikipedia/commons/thumb/b/b1/Urbanized_population_2006.png/1920px-Urbanized_population_2006.png"/>
          <p:cNvPicPr>
            <a:picLocks noChangeAspect="1" noChangeArrowheads="1"/>
          </p:cNvPicPr>
          <p:nvPr/>
        </p:nvPicPr>
        <p:blipFill>
          <a:blip r:embed="rId3" cstate="print"/>
          <a:srcRect/>
          <a:stretch>
            <a:fillRect/>
          </a:stretch>
        </p:blipFill>
        <p:spPr bwMode="auto">
          <a:xfrm>
            <a:off x="2956564" y="1323832"/>
            <a:ext cx="8534922" cy="3889613"/>
          </a:xfrm>
          <a:prstGeom prst="rect">
            <a:avLst/>
          </a:prstGeom>
          <a:noFill/>
        </p:spPr>
      </p:pic>
    </p:spTree>
    <p:extLst>
      <p:ext uri="{BB962C8B-B14F-4D97-AF65-F5344CB8AC3E}">
        <p14:creationId xmlns:p14="http://schemas.microsoft.com/office/powerpoint/2010/main" val="1803986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72935" y="1238606"/>
            <a:ext cx="6408712" cy="430887"/>
          </a:xfrm>
          <a:prstGeom prst="rect">
            <a:avLst/>
          </a:prstGeom>
          <a:noFill/>
        </p:spPr>
        <p:txBody>
          <a:bodyPr wrap="square" rtlCol="0">
            <a:spAutoFit/>
          </a:bodyPr>
          <a:lstStyle/>
          <a:p>
            <a:pPr algn="ctr"/>
            <a:r>
              <a:rPr lang="nl-NL" sz="2200" dirty="0" smtClean="0">
                <a:solidFill>
                  <a:schemeClr val="bg1"/>
                </a:solidFill>
              </a:rPr>
              <a:t>Project Hoofdstuk 3</a:t>
            </a:r>
            <a:endParaRPr lang="nl-NL" sz="2200" u="sng" dirty="0">
              <a:solidFill>
                <a:schemeClr val="bg1"/>
              </a:solidFill>
            </a:endParaRPr>
          </a:p>
        </p:txBody>
      </p:sp>
    </p:spTree>
    <p:extLst>
      <p:ext uri="{BB962C8B-B14F-4D97-AF65-F5344CB8AC3E}">
        <p14:creationId xmlns:p14="http://schemas.microsoft.com/office/powerpoint/2010/main" val="3198333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3544" y="1758462"/>
            <a:ext cx="9370255" cy="4418501"/>
          </a:xfrm>
        </p:spPr>
        <p:txBody>
          <a:bodyPr/>
          <a:lstStyle/>
          <a:p>
            <a:pPr marL="0" indent="0">
              <a:buNone/>
            </a:pPr>
            <a:endParaRPr lang="nl-NL" dirty="0">
              <a:solidFill>
                <a:schemeClr val="bg1"/>
              </a:solidFill>
            </a:endParaRPr>
          </a:p>
        </p:txBody>
      </p:sp>
      <p:pic>
        <p:nvPicPr>
          <p:cNvPr id="5" name="Picture 8" descr="http://cla.calpoly.edu/~lcall/111/SteamEngine_Boulton_Watt_1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4011" y="0"/>
            <a:ext cx="607801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068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3544" y="1758462"/>
            <a:ext cx="9370255" cy="4418501"/>
          </a:xfrm>
        </p:spPr>
        <p:txBody>
          <a:bodyPr/>
          <a:lstStyle/>
          <a:p>
            <a:pPr marL="0" indent="0">
              <a:buNone/>
            </a:pPr>
            <a:r>
              <a:rPr lang="nl-NL" dirty="0" smtClean="0">
                <a:solidFill>
                  <a:schemeClr val="bg1"/>
                </a:solidFill>
              </a:rPr>
              <a:t>De urbanisatie is waarschijnlijk op gang gekomen door James Watts Stoommachine, in het einde van de 18</a:t>
            </a:r>
            <a:r>
              <a:rPr lang="nl-NL" baseline="30000" dirty="0" smtClean="0">
                <a:solidFill>
                  <a:schemeClr val="bg1"/>
                </a:solidFill>
              </a:rPr>
              <a:t>de</a:t>
            </a:r>
            <a:r>
              <a:rPr lang="nl-NL" dirty="0" smtClean="0">
                <a:solidFill>
                  <a:schemeClr val="bg1"/>
                </a:solidFill>
              </a:rPr>
              <a:t> eeuw. Doordat Watt de stoommachine verbeterde.</a:t>
            </a:r>
          </a:p>
          <a:p>
            <a:pPr marL="0" indent="0">
              <a:buNone/>
            </a:pPr>
            <a:endParaRPr lang="nl-NL" dirty="0">
              <a:solidFill>
                <a:schemeClr val="bg1"/>
              </a:solidFill>
            </a:endParaRPr>
          </a:p>
          <a:p>
            <a:pPr marL="0" indent="0">
              <a:buNone/>
            </a:pPr>
            <a:endParaRPr lang="nl-NL" dirty="0" smtClean="0">
              <a:solidFill>
                <a:schemeClr val="bg1"/>
              </a:solidFill>
            </a:endParaRPr>
          </a:p>
          <a:p>
            <a:pPr marL="0" indent="0">
              <a:buNone/>
            </a:pPr>
            <a:r>
              <a:rPr lang="nl-NL" dirty="0" smtClean="0">
                <a:solidFill>
                  <a:schemeClr val="bg1"/>
                </a:solidFill>
              </a:rPr>
              <a:t>In 1774 begonnen </a:t>
            </a:r>
            <a:r>
              <a:rPr lang="nl-NL" dirty="0" err="1">
                <a:solidFill>
                  <a:schemeClr val="bg1"/>
                </a:solidFill>
              </a:rPr>
              <a:t>Boulton</a:t>
            </a:r>
            <a:r>
              <a:rPr lang="nl-NL" dirty="0">
                <a:solidFill>
                  <a:schemeClr val="bg1"/>
                </a:solidFill>
              </a:rPr>
              <a:t> &amp; Watt gezamenlijk een bedrijf in </a:t>
            </a:r>
            <a:r>
              <a:rPr lang="nl-NL" dirty="0" err="1" smtClean="0">
                <a:solidFill>
                  <a:schemeClr val="bg1"/>
                </a:solidFill>
              </a:rPr>
              <a:t>Soho</a:t>
            </a:r>
            <a:r>
              <a:rPr lang="nl-NL" dirty="0" smtClean="0">
                <a:solidFill>
                  <a:schemeClr val="bg1"/>
                </a:solidFill>
              </a:rPr>
              <a:t>, </a:t>
            </a:r>
            <a:r>
              <a:rPr lang="nl-NL" dirty="0">
                <a:solidFill>
                  <a:schemeClr val="bg1"/>
                </a:solidFill>
              </a:rPr>
              <a:t>een plaats bij </a:t>
            </a:r>
            <a:r>
              <a:rPr lang="nl-NL" dirty="0" smtClean="0">
                <a:solidFill>
                  <a:schemeClr val="bg1"/>
                </a:solidFill>
              </a:rPr>
              <a:t>Birmingham, </a:t>
            </a:r>
            <a:r>
              <a:rPr lang="nl-NL" dirty="0">
                <a:solidFill>
                  <a:schemeClr val="bg1"/>
                </a:solidFill>
              </a:rPr>
              <a:t>waar ze de verbeterde </a:t>
            </a:r>
            <a:r>
              <a:rPr lang="nl-NL" dirty="0" smtClean="0">
                <a:solidFill>
                  <a:schemeClr val="bg1"/>
                </a:solidFill>
              </a:rPr>
              <a:t>stoommachines maakten.</a:t>
            </a:r>
            <a:endParaRPr lang="nl-NL" dirty="0">
              <a:solidFill>
                <a:schemeClr val="bg1"/>
              </a:solidFill>
            </a:endParaRPr>
          </a:p>
        </p:txBody>
      </p:sp>
      <p:pic>
        <p:nvPicPr>
          <p:cNvPr id="5" name="Picture 8" descr="http://cla.calpoly.edu/~lcall/111/SteamEngine_Boulton_Watt_1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4011" y="0"/>
            <a:ext cx="607801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nkslingerblog.files.wordpress.com/2012/01/pen_3_lg.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7771" y="2757475"/>
            <a:ext cx="1776028" cy="121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083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099603" y="1268167"/>
            <a:ext cx="10092397" cy="4351338"/>
          </a:xfrm>
        </p:spPr>
        <p:txBody>
          <a:bodyPr>
            <a:normAutofit lnSpcReduction="10000"/>
          </a:bodyPr>
          <a:lstStyle/>
          <a:p>
            <a:pPr marL="0" indent="0">
              <a:buNone/>
            </a:pPr>
            <a:r>
              <a:rPr lang="nl-NL" dirty="0" smtClean="0">
                <a:solidFill>
                  <a:schemeClr val="bg1"/>
                </a:solidFill>
              </a:rPr>
              <a:t>Het leven in de steden was zwaar, alles was vies en er waren open riolen. De stad was vaak overbevolkt, mensen zaten vaak met een familie van 12 personen in een kamer. Er was veel kleine criminaliteit. En het werk wat men moest doen was lang, hard, gevaarlijk en men had weinig loon.</a:t>
            </a:r>
          </a:p>
          <a:p>
            <a:pPr marL="0" indent="0">
              <a:buNone/>
            </a:pPr>
            <a:endParaRPr lang="nl-NL" dirty="0">
              <a:solidFill>
                <a:schemeClr val="bg1"/>
              </a:solidFill>
            </a:endParaRPr>
          </a:p>
          <a:p>
            <a:pPr marL="0" indent="0">
              <a:buNone/>
            </a:pPr>
            <a:endParaRPr lang="nl-NL" dirty="0" smtClean="0">
              <a:solidFill>
                <a:schemeClr val="bg1"/>
              </a:solidFill>
            </a:endParaRPr>
          </a:p>
          <a:p>
            <a:pPr marL="0" indent="0">
              <a:buNone/>
            </a:pPr>
            <a:r>
              <a:rPr lang="nl-NL" dirty="0" smtClean="0">
                <a:solidFill>
                  <a:schemeClr val="bg1"/>
                </a:solidFill>
              </a:rPr>
              <a:t>Het leven in de stad verbeterde in eind 19</a:t>
            </a:r>
            <a:r>
              <a:rPr lang="nl-NL" baseline="30000" dirty="0" smtClean="0">
                <a:solidFill>
                  <a:schemeClr val="bg1"/>
                </a:solidFill>
              </a:rPr>
              <a:t>de</a:t>
            </a:r>
            <a:r>
              <a:rPr lang="nl-NL" dirty="0" smtClean="0">
                <a:solidFill>
                  <a:schemeClr val="bg1"/>
                </a:solidFill>
              </a:rPr>
              <a:t> eeuw. De stad werd schoner en veiliger. Men werkte minder uren maar meer loon. De eerste voorzieningen zoals stromend water en elektriciteit werden ook aangelegd.</a:t>
            </a:r>
          </a:p>
        </p:txBody>
      </p:sp>
      <p:pic>
        <p:nvPicPr>
          <p:cNvPr id="4" name="Picture 8" descr="http://cla.calpoly.edu/~lcall/111/SteamEngine_Boulton_Watt_1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4011" y="0"/>
            <a:ext cx="607801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inkslingerblog.files.wordpress.com/2012/01/pen_3_lg.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14556" y="2743183"/>
            <a:ext cx="1776028" cy="121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880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099603" y="1268167"/>
            <a:ext cx="10092397" cy="4351338"/>
          </a:xfrm>
        </p:spPr>
        <p:txBody>
          <a:bodyPr>
            <a:normAutofit fontScale="92500" lnSpcReduction="20000"/>
          </a:bodyPr>
          <a:lstStyle/>
          <a:p>
            <a:pPr marL="0" indent="0">
              <a:buNone/>
            </a:pPr>
            <a:r>
              <a:rPr lang="nl-NL" dirty="0" smtClean="0">
                <a:solidFill>
                  <a:schemeClr val="bg1"/>
                </a:solidFill>
              </a:rPr>
              <a:t>Toevoeging KLO:</a:t>
            </a:r>
          </a:p>
          <a:p>
            <a:pPr marL="0" indent="0">
              <a:buNone/>
            </a:pPr>
            <a:endParaRPr lang="nl-NL" dirty="0">
              <a:solidFill>
                <a:schemeClr val="bg1"/>
              </a:solidFill>
            </a:endParaRPr>
          </a:p>
          <a:p>
            <a:pPr>
              <a:buFontTx/>
              <a:buChar char="-"/>
            </a:pPr>
            <a:r>
              <a:rPr lang="nl-NL" b="1" dirty="0" smtClean="0">
                <a:solidFill>
                  <a:prstClr val="white"/>
                </a:solidFill>
                <a:ea typeface="Calibri"/>
                <a:cs typeface="Times New Roman"/>
              </a:rPr>
              <a:t>Leven in de steden verbetert vanaf eind 19</a:t>
            </a:r>
            <a:r>
              <a:rPr lang="nl-NL" b="1" baseline="30000" dirty="0" smtClean="0">
                <a:solidFill>
                  <a:prstClr val="white"/>
                </a:solidFill>
                <a:ea typeface="Calibri"/>
                <a:cs typeface="Times New Roman"/>
              </a:rPr>
              <a:t>de</a:t>
            </a:r>
            <a:r>
              <a:rPr lang="nl-NL" b="1" dirty="0" smtClean="0">
                <a:solidFill>
                  <a:prstClr val="white"/>
                </a:solidFill>
                <a:ea typeface="Calibri"/>
                <a:cs typeface="Times New Roman"/>
              </a:rPr>
              <a:t> eeuw.</a:t>
            </a:r>
            <a:r>
              <a:rPr lang="nl-NL" sz="800" dirty="0" smtClean="0">
                <a:solidFill>
                  <a:prstClr val="white"/>
                </a:solidFill>
                <a:ea typeface="Calibri"/>
                <a:cs typeface="Times New Roman"/>
              </a:rPr>
              <a:t/>
            </a:r>
            <a:br>
              <a:rPr lang="nl-NL" sz="800" dirty="0" smtClean="0">
                <a:solidFill>
                  <a:prstClr val="white"/>
                </a:solidFill>
                <a:ea typeface="Calibri"/>
                <a:cs typeface="Times New Roman"/>
              </a:rPr>
            </a:br>
            <a:r>
              <a:rPr lang="nl-NL" dirty="0">
                <a:solidFill>
                  <a:schemeClr val="bg1"/>
                </a:solidFill>
              </a:rPr>
              <a:t> </a:t>
            </a:r>
            <a:endParaRPr lang="nl-NL" dirty="0" smtClean="0">
              <a:solidFill>
                <a:schemeClr val="bg1"/>
              </a:solidFill>
            </a:endParaRPr>
          </a:p>
          <a:p>
            <a:pPr>
              <a:buFontTx/>
              <a:buChar char="-"/>
            </a:pPr>
            <a:r>
              <a:rPr lang="nl-NL" dirty="0" smtClean="0">
                <a:solidFill>
                  <a:schemeClr val="bg1"/>
                </a:solidFill>
              </a:rPr>
              <a:t>Regeringen </a:t>
            </a:r>
            <a:r>
              <a:rPr lang="nl-NL" dirty="0">
                <a:solidFill>
                  <a:schemeClr val="bg1"/>
                </a:solidFill>
              </a:rPr>
              <a:t>en ook particulieren gingen inzien dat er iets gedaan moest worden voor de arbeiders in de </a:t>
            </a:r>
            <a:r>
              <a:rPr lang="nl-NL" dirty="0" smtClean="0">
                <a:solidFill>
                  <a:schemeClr val="bg1"/>
                </a:solidFill>
              </a:rPr>
              <a:t>steden:</a:t>
            </a:r>
          </a:p>
          <a:p>
            <a:pPr>
              <a:buFontTx/>
              <a:buChar char="-"/>
            </a:pPr>
            <a:r>
              <a:rPr lang="nl-NL" dirty="0" smtClean="0">
                <a:solidFill>
                  <a:schemeClr val="bg1"/>
                </a:solidFill>
              </a:rPr>
              <a:t>werktijden </a:t>
            </a:r>
            <a:r>
              <a:rPr lang="nl-NL" dirty="0">
                <a:solidFill>
                  <a:schemeClr val="bg1"/>
                </a:solidFill>
              </a:rPr>
              <a:t>werden beperkt </a:t>
            </a:r>
            <a:r>
              <a:rPr lang="nl-NL" dirty="0" smtClean="0">
                <a:solidFill>
                  <a:schemeClr val="bg1"/>
                </a:solidFill>
              </a:rPr>
              <a:t>9 </a:t>
            </a:r>
            <a:r>
              <a:rPr lang="nl-NL" dirty="0">
                <a:solidFill>
                  <a:schemeClr val="bg1"/>
                </a:solidFill>
              </a:rPr>
              <a:t>tot 10 werken werd </a:t>
            </a:r>
            <a:r>
              <a:rPr lang="nl-NL" dirty="0" smtClean="0">
                <a:solidFill>
                  <a:schemeClr val="bg1"/>
                </a:solidFill>
              </a:rPr>
              <a:t>gewoon</a:t>
            </a:r>
          </a:p>
          <a:p>
            <a:pPr>
              <a:buFontTx/>
              <a:buChar char="-"/>
            </a:pPr>
            <a:r>
              <a:rPr lang="nl-NL" dirty="0" smtClean="0">
                <a:solidFill>
                  <a:schemeClr val="bg1"/>
                </a:solidFill>
              </a:rPr>
              <a:t>er </a:t>
            </a:r>
            <a:r>
              <a:rPr lang="nl-NL" dirty="0">
                <a:solidFill>
                  <a:schemeClr val="bg1"/>
                </a:solidFill>
              </a:rPr>
              <a:t>kwamen </a:t>
            </a:r>
            <a:r>
              <a:rPr lang="nl-NL" dirty="0" smtClean="0">
                <a:solidFill>
                  <a:schemeClr val="bg1"/>
                </a:solidFill>
              </a:rPr>
              <a:t>veiligheidswetten</a:t>
            </a:r>
          </a:p>
          <a:p>
            <a:pPr>
              <a:buFontTx/>
              <a:buChar char="-"/>
            </a:pPr>
            <a:r>
              <a:rPr lang="nl-NL" dirty="0" smtClean="0">
                <a:solidFill>
                  <a:schemeClr val="bg1"/>
                </a:solidFill>
              </a:rPr>
              <a:t>in </a:t>
            </a:r>
            <a:r>
              <a:rPr lang="nl-NL" dirty="0">
                <a:solidFill>
                  <a:schemeClr val="bg1"/>
                </a:solidFill>
              </a:rPr>
              <a:t>1874 kwam er een verbod op kinderarbeid, tot 12 jaar mochten kinderen niet werken. Dit ging pas goed toen in 1901 de leerplicht werd </a:t>
            </a:r>
            <a:r>
              <a:rPr lang="nl-NL" dirty="0" smtClean="0">
                <a:solidFill>
                  <a:schemeClr val="bg1"/>
                </a:solidFill>
              </a:rPr>
              <a:t>ingevoerd</a:t>
            </a:r>
          </a:p>
          <a:p>
            <a:pPr>
              <a:buFontTx/>
              <a:buChar char="-"/>
            </a:pPr>
            <a:r>
              <a:rPr lang="nl-NL" dirty="0" smtClean="0">
                <a:solidFill>
                  <a:schemeClr val="bg1"/>
                </a:solidFill>
              </a:rPr>
              <a:t>er </a:t>
            </a:r>
            <a:r>
              <a:rPr lang="nl-NL" dirty="0">
                <a:solidFill>
                  <a:schemeClr val="bg1"/>
                </a:solidFill>
              </a:rPr>
              <a:t>kwamen uitkeringen</a:t>
            </a:r>
          </a:p>
        </p:txBody>
      </p:sp>
      <p:pic>
        <p:nvPicPr>
          <p:cNvPr id="4" name="Picture 8" descr="http://cla.calpoly.edu/~lcall/111/SteamEngine_Boulton_Watt_1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4011" y="0"/>
            <a:ext cx="607801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p:cNvSpPr>
            <a:spLocks noGrp="1"/>
          </p:cNvSpPr>
          <p:nvPr>
            <p:ph type="title"/>
          </p:nvPr>
        </p:nvSpPr>
        <p:spPr>
          <a:xfrm>
            <a:off x="1890712" y="344343"/>
            <a:ext cx="10515600" cy="1325563"/>
          </a:xfrm>
        </p:spPr>
        <p:txBody>
          <a:bodyPr>
            <a:normAutofit/>
          </a:bodyPr>
          <a:lstStyle/>
          <a:p>
            <a:pPr marL="457200" lvl="0" indent="-228600" algn="ctr">
              <a:lnSpc>
                <a:spcPct val="115000"/>
              </a:lnSpc>
              <a:spcBef>
                <a:spcPts val="1000"/>
              </a:spcBef>
            </a:pPr>
            <a:endParaRPr lang="nl-NL" dirty="0"/>
          </a:p>
        </p:txBody>
      </p:sp>
    </p:spTree>
    <p:extLst>
      <p:ext uri="{BB962C8B-B14F-4D97-AF65-F5344CB8AC3E}">
        <p14:creationId xmlns:p14="http://schemas.microsoft.com/office/powerpoint/2010/main" val="126899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099603" y="1268167"/>
            <a:ext cx="10092397" cy="4351338"/>
          </a:xfrm>
        </p:spPr>
        <p:txBody>
          <a:bodyPr>
            <a:normAutofit fontScale="85000" lnSpcReduction="20000"/>
          </a:bodyPr>
          <a:lstStyle/>
          <a:p>
            <a:pPr marL="0" indent="0">
              <a:buNone/>
            </a:pPr>
            <a:r>
              <a:rPr lang="nl-NL" dirty="0" smtClean="0">
                <a:solidFill>
                  <a:schemeClr val="bg1"/>
                </a:solidFill>
              </a:rPr>
              <a:t>Toevoeging KLO:</a:t>
            </a:r>
          </a:p>
          <a:p>
            <a:pPr marL="0" indent="0">
              <a:buNone/>
            </a:pPr>
            <a:endParaRPr lang="nl-NL" dirty="0">
              <a:solidFill>
                <a:schemeClr val="bg1"/>
              </a:solidFill>
            </a:endParaRPr>
          </a:p>
          <a:p>
            <a:pPr>
              <a:buFontTx/>
              <a:buChar char="-"/>
            </a:pPr>
            <a:r>
              <a:rPr lang="nl-NL" b="1" dirty="0" smtClean="0">
                <a:solidFill>
                  <a:prstClr val="white"/>
                </a:solidFill>
                <a:ea typeface="Calibri"/>
                <a:cs typeface="Times New Roman"/>
              </a:rPr>
              <a:t>Leven in de steden verbetert vanaf eind 19</a:t>
            </a:r>
            <a:r>
              <a:rPr lang="nl-NL" b="1" baseline="30000" dirty="0" smtClean="0">
                <a:solidFill>
                  <a:prstClr val="white"/>
                </a:solidFill>
                <a:ea typeface="Calibri"/>
                <a:cs typeface="Times New Roman"/>
              </a:rPr>
              <a:t>de</a:t>
            </a:r>
            <a:r>
              <a:rPr lang="nl-NL" b="1" dirty="0" smtClean="0">
                <a:solidFill>
                  <a:prstClr val="white"/>
                </a:solidFill>
                <a:ea typeface="Calibri"/>
                <a:cs typeface="Times New Roman"/>
              </a:rPr>
              <a:t> eeuw.</a:t>
            </a:r>
            <a:r>
              <a:rPr lang="nl-NL" sz="800" dirty="0" smtClean="0">
                <a:solidFill>
                  <a:prstClr val="white"/>
                </a:solidFill>
                <a:ea typeface="Calibri"/>
                <a:cs typeface="Times New Roman"/>
              </a:rPr>
              <a:t/>
            </a:r>
            <a:br>
              <a:rPr lang="nl-NL" sz="800" dirty="0" smtClean="0">
                <a:solidFill>
                  <a:prstClr val="white"/>
                </a:solidFill>
                <a:ea typeface="Calibri"/>
                <a:cs typeface="Times New Roman"/>
              </a:rPr>
            </a:br>
            <a:r>
              <a:rPr lang="nl-NL" dirty="0">
                <a:solidFill>
                  <a:schemeClr val="bg1"/>
                </a:solidFill>
              </a:rPr>
              <a:t> </a:t>
            </a:r>
            <a:endParaRPr lang="nl-NL" dirty="0" smtClean="0">
              <a:solidFill>
                <a:schemeClr val="bg1"/>
              </a:solidFill>
            </a:endParaRPr>
          </a:p>
          <a:p>
            <a:pPr>
              <a:buFontTx/>
              <a:buChar char="-"/>
            </a:pPr>
            <a:r>
              <a:rPr lang="nl-NL" dirty="0">
                <a:solidFill>
                  <a:schemeClr val="bg1"/>
                </a:solidFill>
              </a:rPr>
              <a:t>er kwamen eisen op huizen en veel arbeiders verdienden meer en konden beter gaan wonen</a:t>
            </a:r>
          </a:p>
          <a:p>
            <a:pPr>
              <a:buFontTx/>
              <a:buChar char="-"/>
            </a:pPr>
            <a:r>
              <a:rPr lang="nl-NL" dirty="0">
                <a:solidFill>
                  <a:schemeClr val="bg1"/>
                </a:solidFill>
              </a:rPr>
              <a:t>er kwam ondergrondse riolering en waterleidingen in de huizen</a:t>
            </a:r>
          </a:p>
          <a:p>
            <a:pPr>
              <a:buFontTx/>
              <a:buChar char="-"/>
            </a:pPr>
            <a:r>
              <a:rPr lang="nl-NL" dirty="0">
                <a:solidFill>
                  <a:schemeClr val="bg1"/>
                </a:solidFill>
              </a:rPr>
              <a:t>er kwam straat verlichting en er werd meer politie benoemd om de mensen te beschermen </a:t>
            </a:r>
          </a:p>
          <a:p>
            <a:pPr>
              <a:buFontTx/>
              <a:buChar char="-"/>
            </a:pPr>
            <a:r>
              <a:rPr lang="nl-NL" dirty="0">
                <a:solidFill>
                  <a:schemeClr val="bg1"/>
                </a:solidFill>
              </a:rPr>
              <a:t>er kwamen meer scholen en bibliotheken,  arbeiders gingen ook zelf activiteiten organiseren om elkaar te helpen</a:t>
            </a:r>
          </a:p>
          <a:p>
            <a:pPr>
              <a:buFontTx/>
              <a:buChar char="-"/>
            </a:pPr>
            <a:r>
              <a:rPr lang="nl-NL" dirty="0">
                <a:solidFill>
                  <a:schemeClr val="bg1"/>
                </a:solidFill>
              </a:rPr>
              <a:t>er kwam meer vrijetijd, de uitgaansmogelijk heden zoals toneel en sport nam toe in de steden.</a:t>
            </a:r>
          </a:p>
        </p:txBody>
      </p:sp>
      <p:pic>
        <p:nvPicPr>
          <p:cNvPr id="4" name="Picture 8" descr="http://cla.calpoly.edu/~lcall/111/SteamEngine_Boulton_Watt_1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4011" y="0"/>
            <a:ext cx="607801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p:cNvSpPr>
            <a:spLocks noGrp="1"/>
          </p:cNvSpPr>
          <p:nvPr>
            <p:ph type="title"/>
          </p:nvPr>
        </p:nvSpPr>
        <p:spPr>
          <a:xfrm>
            <a:off x="1890712" y="344343"/>
            <a:ext cx="10515600" cy="1325563"/>
          </a:xfrm>
        </p:spPr>
        <p:txBody>
          <a:bodyPr>
            <a:normAutofit/>
          </a:bodyPr>
          <a:lstStyle/>
          <a:p>
            <a:pPr marL="457200" lvl="0" indent="-228600" algn="ctr">
              <a:lnSpc>
                <a:spcPct val="115000"/>
              </a:lnSpc>
              <a:spcBef>
                <a:spcPts val="1000"/>
              </a:spcBef>
            </a:pPr>
            <a:endParaRPr lang="nl-NL" dirty="0"/>
          </a:p>
        </p:txBody>
      </p:sp>
    </p:spTree>
    <p:extLst>
      <p:ext uri="{BB962C8B-B14F-4D97-AF65-F5344CB8AC3E}">
        <p14:creationId xmlns:p14="http://schemas.microsoft.com/office/powerpoint/2010/main" val="3676930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099603" y="1268167"/>
            <a:ext cx="10092397" cy="4351338"/>
          </a:xfrm>
        </p:spPr>
        <p:txBody>
          <a:bodyPr>
            <a:normAutofit/>
          </a:bodyPr>
          <a:lstStyle/>
          <a:p>
            <a:pPr marL="0" indent="0">
              <a:buNone/>
            </a:pPr>
            <a:r>
              <a:rPr lang="nl-NL" dirty="0" smtClean="0">
                <a:solidFill>
                  <a:schemeClr val="bg1"/>
                </a:solidFill>
              </a:rPr>
              <a:t>Toevoeging KLO:</a:t>
            </a:r>
          </a:p>
          <a:p>
            <a:pPr marL="0" indent="0">
              <a:buNone/>
            </a:pPr>
            <a:endParaRPr lang="nl-NL" dirty="0">
              <a:solidFill>
                <a:schemeClr val="bg1"/>
              </a:solidFill>
            </a:endParaRPr>
          </a:p>
          <a:p>
            <a:pPr>
              <a:buFontTx/>
              <a:buChar char="-"/>
            </a:pPr>
            <a:r>
              <a:rPr lang="nl-NL" b="1" dirty="0" smtClean="0">
                <a:solidFill>
                  <a:prstClr val="white"/>
                </a:solidFill>
                <a:ea typeface="Calibri"/>
                <a:cs typeface="Times New Roman"/>
              </a:rPr>
              <a:t>Tekst op de eerste dia 1 is fout. De goede tekst moet zijn:</a:t>
            </a:r>
          </a:p>
          <a:p>
            <a:pPr marL="0" indent="0">
              <a:buNone/>
            </a:pPr>
            <a:endParaRPr lang="nl-NL" dirty="0" smtClean="0">
              <a:solidFill>
                <a:prstClr val="white"/>
              </a:solidFill>
              <a:cs typeface="Times New Roman"/>
            </a:endParaRPr>
          </a:p>
          <a:p>
            <a:pPr marL="0" indent="0">
              <a:buNone/>
            </a:pPr>
            <a:r>
              <a:rPr lang="nl-NL" dirty="0" smtClean="0">
                <a:solidFill>
                  <a:prstClr val="white"/>
                </a:solidFill>
                <a:cs typeface="Times New Roman"/>
              </a:rPr>
              <a:t>Door de industrialisatie was er meer werk in de stad en minder op het platteland.</a:t>
            </a:r>
          </a:p>
          <a:p>
            <a:pPr marL="0" indent="0">
              <a:buNone/>
            </a:pPr>
            <a:endParaRPr lang="nl-NL" dirty="0">
              <a:solidFill>
                <a:prstClr val="white"/>
              </a:solidFill>
              <a:cs typeface="Times New Roman"/>
            </a:endParaRPr>
          </a:p>
          <a:p>
            <a:pPr marL="0" indent="0">
              <a:buNone/>
            </a:pPr>
            <a:r>
              <a:rPr lang="nl-NL" dirty="0" smtClean="0">
                <a:solidFill>
                  <a:prstClr val="white"/>
                </a:solidFill>
                <a:cs typeface="Times New Roman"/>
              </a:rPr>
              <a:t>Gevolg: </a:t>
            </a:r>
            <a:r>
              <a:rPr lang="nl-NL" u="sng" dirty="0" smtClean="0">
                <a:solidFill>
                  <a:prstClr val="white"/>
                </a:solidFill>
                <a:cs typeface="Times New Roman"/>
              </a:rPr>
              <a:t>Urbanisatie.</a:t>
            </a:r>
            <a:endParaRPr lang="nl-NL" u="sng" dirty="0">
              <a:solidFill>
                <a:prstClr val="white"/>
              </a:solidFill>
              <a:cs typeface="Times New Roman"/>
            </a:endParaRPr>
          </a:p>
          <a:p>
            <a:pPr marL="0" indent="0">
              <a:buNone/>
            </a:pPr>
            <a:endParaRPr lang="nl-NL" dirty="0">
              <a:solidFill>
                <a:schemeClr val="bg1"/>
              </a:solidFill>
            </a:endParaRPr>
          </a:p>
        </p:txBody>
      </p:sp>
      <p:pic>
        <p:nvPicPr>
          <p:cNvPr id="4" name="Picture 8" descr="http://cla.calpoly.edu/~lcall/111/SteamEngine_Boulton_Watt_17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4011" y="0"/>
            <a:ext cx="607801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p:cNvSpPr>
            <a:spLocks noGrp="1"/>
          </p:cNvSpPr>
          <p:nvPr>
            <p:ph type="title"/>
          </p:nvPr>
        </p:nvSpPr>
        <p:spPr>
          <a:xfrm>
            <a:off x="1890712" y="344343"/>
            <a:ext cx="10515600" cy="1325563"/>
          </a:xfrm>
        </p:spPr>
        <p:txBody>
          <a:bodyPr>
            <a:normAutofit/>
          </a:bodyPr>
          <a:lstStyle/>
          <a:p>
            <a:pPr marL="457200" lvl="0" indent="-228600" algn="ctr">
              <a:lnSpc>
                <a:spcPct val="115000"/>
              </a:lnSpc>
              <a:spcBef>
                <a:spcPts val="1000"/>
              </a:spcBef>
            </a:pPr>
            <a:endParaRPr lang="nl-NL" dirty="0"/>
          </a:p>
        </p:txBody>
      </p:sp>
    </p:spTree>
    <p:extLst>
      <p:ext uri="{BB962C8B-B14F-4D97-AF65-F5344CB8AC3E}">
        <p14:creationId xmlns:p14="http://schemas.microsoft.com/office/powerpoint/2010/main" val="3690880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smtClean="0"/>
              <a:t>Massapers</a:t>
            </a:r>
            <a:endParaRPr lang="nl-NL" dirty="0"/>
          </a:p>
        </p:txBody>
      </p:sp>
      <p:sp>
        <p:nvSpPr>
          <p:cNvPr id="3" name="Ondertitel 2"/>
          <p:cNvSpPr>
            <a:spLocks noGrp="1"/>
          </p:cNvSpPr>
          <p:nvPr>
            <p:ph type="subTitle" idx="1"/>
          </p:nvPr>
        </p:nvSpPr>
        <p:spPr/>
        <p:txBody>
          <a:bodyPr/>
          <a:lstStyle/>
          <a:p>
            <a:r>
              <a:rPr lang="nl-NL" dirty="0" smtClean="0"/>
              <a:t>Door: Kane, Jaap en Tijmen</a:t>
            </a:r>
            <a:endParaRPr lang="nl-NL" dirty="0"/>
          </a:p>
        </p:txBody>
      </p:sp>
      <p:pic>
        <p:nvPicPr>
          <p:cNvPr id="49154" name="Picture 2" descr="https://pbs.twimg.com/profile_images/445619603717120001/fen-blP_.jpeg"/>
          <p:cNvPicPr>
            <a:picLocks noChangeAspect="1" noChangeArrowheads="1"/>
          </p:cNvPicPr>
          <p:nvPr/>
        </p:nvPicPr>
        <p:blipFill>
          <a:blip r:embed="rId2" cstate="print"/>
          <a:srcRect/>
          <a:stretch>
            <a:fillRect/>
          </a:stretch>
        </p:blipFill>
        <p:spPr bwMode="auto">
          <a:xfrm>
            <a:off x="1524002" y="1"/>
            <a:ext cx="179511" cy="179511"/>
          </a:xfrm>
          <a:prstGeom prst="rect">
            <a:avLst/>
          </a:prstGeom>
          <a:noFill/>
        </p:spPr>
      </p:pic>
    </p:spTree>
    <p:extLst>
      <p:ext uri="{BB962C8B-B14F-4D97-AF65-F5344CB8AC3E}">
        <p14:creationId xmlns:p14="http://schemas.microsoft.com/office/powerpoint/2010/main" val="41387149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3200" dirty="0"/>
              <a:t>17</a:t>
            </a:r>
            <a:r>
              <a:rPr lang="nl-NL" sz="3200" baseline="30000" dirty="0"/>
              <a:t>de</a:t>
            </a:r>
            <a:r>
              <a:rPr lang="nl-NL" sz="3200" dirty="0"/>
              <a:t> eeuw</a:t>
            </a:r>
            <a:endParaRPr lang="nl-NL" sz="3200" dirty="0"/>
          </a:p>
        </p:txBody>
      </p:sp>
      <p:sp>
        <p:nvSpPr>
          <p:cNvPr id="3" name="Tijdelijke aanduiding voor inhoud 2"/>
          <p:cNvSpPr>
            <a:spLocks noGrp="1"/>
          </p:cNvSpPr>
          <p:nvPr>
            <p:ph idx="1"/>
          </p:nvPr>
        </p:nvSpPr>
        <p:spPr/>
        <p:txBody>
          <a:bodyPr/>
          <a:lstStyle/>
          <a:p>
            <a:pPr>
              <a:buNone/>
            </a:pPr>
            <a:r>
              <a:rPr lang="nl-NL" dirty="0" smtClean="0"/>
              <a:t>    In de 17</a:t>
            </a:r>
            <a:r>
              <a:rPr lang="nl-NL" baseline="30000" dirty="0" smtClean="0"/>
              <a:t>de</a:t>
            </a:r>
            <a:r>
              <a:rPr lang="nl-NL" dirty="0" smtClean="0"/>
              <a:t> eeuw verschenen al kranten in West-Europese steden.</a:t>
            </a:r>
          </a:p>
          <a:p>
            <a:pPr>
              <a:buNone/>
            </a:pPr>
            <a:endParaRPr lang="nl-NL" dirty="0"/>
          </a:p>
          <a:p>
            <a:pPr>
              <a:buNone/>
            </a:pPr>
            <a:r>
              <a:rPr lang="nl-NL" dirty="0" smtClean="0"/>
              <a:t>    Maar die waren alleen voor de bovenlaag van de bevolking. </a:t>
            </a:r>
          </a:p>
          <a:p>
            <a:pPr>
              <a:buNone/>
            </a:pPr>
            <a:endParaRPr lang="nl-NL" dirty="0"/>
          </a:p>
          <a:p>
            <a:pPr>
              <a:buNone/>
            </a:pPr>
            <a:r>
              <a:rPr lang="nl-NL" dirty="0" smtClean="0"/>
              <a:t>    Die konden als enigste lezen en het betalen.</a:t>
            </a:r>
            <a:endParaRPr lang="nl-NL" dirty="0"/>
          </a:p>
        </p:txBody>
      </p:sp>
      <p:pic>
        <p:nvPicPr>
          <p:cNvPr id="4" name="Picture 2" descr="https://pbs.twimg.com/profile_images/445619603717120001/fen-blP_.jpeg"/>
          <p:cNvPicPr>
            <a:picLocks noChangeAspect="1" noChangeArrowheads="1"/>
          </p:cNvPicPr>
          <p:nvPr/>
        </p:nvPicPr>
        <p:blipFill>
          <a:blip r:embed="rId2" cstate="print"/>
          <a:srcRect/>
          <a:stretch>
            <a:fillRect/>
          </a:stretch>
        </p:blipFill>
        <p:spPr bwMode="auto">
          <a:xfrm>
            <a:off x="1524001" y="1"/>
            <a:ext cx="179511" cy="179511"/>
          </a:xfrm>
          <a:prstGeom prst="rect">
            <a:avLst/>
          </a:prstGeom>
          <a:noFill/>
        </p:spPr>
      </p:pic>
      <p:sp>
        <p:nvSpPr>
          <p:cNvPr id="37890" name="AutoShape 2" descr="data:image/png;base64,iVBORw0KGgoAAAANSUhEUgAAAQsAAAC9CAMAAACTb6i8AAAAjVBMVEX///8AAAD8/Pz4+Pjv7+/19fXV1dXy8vLr6+uHh4d8fHy+vr7o6OiDg4Pb29ujo6Ozs7Pj4+PPz8+cnJyrq6uNjY3ExMRmZmZ4eHhvb29XV1eVlZVgYGDGxsatra3R0dE3NzdKSkonJydaWlogICAvLy8VFRVCQkI0NDRPT089PT0RERFHR0ccHBwLCwvPSfzgAAAgAElEQVR4nO1diZbiuA6VnH3fSZyNEBJCwvL/n/ekQK29TPW8qamZaXQauigosBXp6kqWDcBDHvKQhzzkIQ95yEMe8pCHPOQhD3nIQ35V1OirR/CPkRbRF9ut8tXj+AdIgpjDDtH96oF8vQSIeyjINL56IF8vKaKECrH56oF8vYSIAZuGA+Krh/K1IsBhgyB9hF89lK+XBoeI9dH+7lYBECOapA9Mv3ogXy86O0jMgPHbi85aoLsEfnMPEeAjVnyXfPVQvl4ixIzvqt/cKEhcNgiXVfHbi3qh4EF31lcP5OtFG8kgtB7trx7I14tYSAvr3UNmLAFKVsXvjZs0+xx3AiQWXz2ULxcBNo4KeJh/9Uj+AZLh1YAK69/dQUgqLuYlrIrfXrjOC8HDKsRau9EhxfL3VgSwJTSIW1LF7jc3ChafCxYJHn97TQhOxTYUUR+qWPMxR5R4NB4eQvlY6iH26lcP5OtFO2IiEK+PlULQOswIK/C3X1EXYIyUlQaPRVMStUfJy2O//aKpYFXUTDkfK4VgDFjymtCj+g9GjxNs8VHnFcwreqFzl8VvL8YRD4ISkfKrB/L1oix4VSPE5dGZJiaiVy6eRuOrR/K1whnYTPRKxa747ekmr4GgrlwO6faRmu4RYzE+6CaJ5NrN8qCbsKoi5H7eB90Ej9vzarxkXz2Qr5eE2/Mknh+rprwmFJBpLA+6yQl6AhVWk/jtg6nOjVgBLt1vr4lbj16IiJeyzr2WC3u/q1JcrlU0uD8G6FhhhnjNftN0xHVuqmC6mUOlKIubXn+/5l7hpznpAD0uYyGahgWeAsy1Cuzjrx7d3yciCkpWQNiTKgg7uaSnbsEQYMAR3IOH9W+wIMC238gD1mFsqpsEbV5Pf9kHsQHHAe3COWutw3/dVfzqipbbOPzzhlRB2InO/TmhOOBFoKDvlxXiEv6XVaFnY4ehN+gQrc3/BZikijfgUHekixxGmPBMdPS/qQ1jQ7noOAKXrVYwYFWoF26+eS1DBUo/tXnYICVrnLL9xxzFaDK+yLKCNARuZhbMsSSvhrxThaBnlQ15yU6g8DFAHP5LxZ2o2l0XRL1IoNZIC6a47Y6RvBqC76Ln3QZ6JasIRtD1lgzz/0rrgTNOadGDMaWQaX6zNujBzSrEkSnWdz1AEqZORziE+ombD6x/v5sI3nS9dQS0HoD9vOghblYhlpcI8l7IU2Yvj6sCULgX/cBR91+tD8FrxDlEpIhYg9eT0XmRcO6WHxU3HXoisfQCMoc9xaTU7fwvb1cKcQ97wsL3v9e51z1/Xdx8d8154cyuKLDq2OTaVCUd/qsL5OQZaC+gf3s9GSv4sIJ7RU8R72s4Ppc9e4ciiYIgZVTMcIwO/+btZgH2EGy+dXOVVUHJeU1PKQYYNHHjbfax/olJZuXCGG0W2I4QZoQu8+etqH1uSa1CvTageOcgAjR2EOINMz+0NZjpFeV3wWCX+AKd6AzGhf4qshx7NY0/Meqf/Ym6DYqpHz9zXaa4zL7RsAe8/f2qCsLCHT9oKf8gYunR64Lt+3eICnanQEdNRYIQV+xB4vzhJfiovo44Zc0rNStRU3m2rPd1nsuiKGS+O1DaYzlMYD7NMMQec+t7vTXqJeecjHcLheo2J60ICAhDY4qi2ttt+zYlqokN1eQ3GMHgu0h/PV4+6CdunZMVbRh0l1JKmZc9XpfcaqvcSY84IV7nGU/pp9cGlKmEOv6O2alDvhZ70YSk2i3enuzDIfgw2GNWOHi+PMZCdzsT8ihM2tY/hC2pLd9S9PnQFcwXKQOmNdeqDdsgyepNFMWRqh8Xl+hNZF5yEV8ubB5FYWc/Ijr/t2gL2YTz7eklqslWEeGAaWuhd0mzKpfkAKnJWYlF42le6LZ0VjdRZ2WTQ1Ybtu3ocN4miNMHqIZPSV994t2L9TEvkjSorLwkY6haD9GmHyZ6QX/EoQqyuV/YBj9BKDgMSDm55r39vW7AnrcImVjnB9caW5xO6OanzBI4S7Bn8pDQYvq9SsSWUrgQBODa0GWwz9RU1IF+dvHq/6F3y7V+SNMGoySVYuxnR75IxPmanHNkAzL63/rklTrRx8k2SuBVRiVoCLZoGDbVK86p413O844QNO0X3wqIRJhoBxAyBXvNIugtKgFhStQTPIcQZJtQKp/+8YEg7tCuquhzfUVlK6ABEDREOZgp1mEzzHGAIVmZDMzPUMI6a4Az6TyHwH35DZgBaKXGVqFecI8Bef2BADQkzrCsJzlc+0HpKwKElEJGuHn7nrkuzjSVCKQlPGv0VXTWnsef2EaC/c0u8CjEaNBnbf0dZskOJyvrzwGxlbk44DjX+3zz47f5/0SADNIQfPtlpMKJ4gT83VLzXojjkhbS4XIvouwJ5ju5c0KUCVEwSRHGgXh++5bKSW1SEKMK9o5YS+RoSIlOGf1MF5QBX1kTM++FbxpQ9mPb9ntTs9LVOEAQ5hif3QyVYAzkhE1yH6qAJI03FXjrdsIuSzHzrssVz3bOKTuNtyJMK/U2yWHv4ABud6cQmsZoywflCMslxFUgKyCdRWISHz3h7if5iYsXelvMUI4cskhUsqwtMdyI4ajloX3+4m14SAJWxLMmwPXSJqwSrOnn3UBhgK236pb9cWDjSBjgEpus2I/QrtaJ3qQi5FgizlygpPEfCBATSD2wGs/hMulPQMM5hjjenQSzdRwJvS071v6zNfAyCDJJsoqNAXdtqBBnSVPx0XHcnbbHdO+cJHlGicU60j3dxvK8I3SXA9QBFzhvompAWTuIg6OQSdUxwNhCGkCRbTOnmUmlufaDYVCgJF2cr0gqxtNaR2On4Ipa9Xfl/hskoNg8Uzmu5YCTyvOwdvLW7MMDzX7XNml5v2qH02X17Gich1YhLAVfBe2VJ4fJamc7pu8hVA7UC8haVEmdHa8/WF+z4h1uiGKcZlyXHF6Ry7+rr2FLCZdlvgRTVQiiSd711tQsUWKFVVjieOAhlhe+t7p9TRFln6PhbVOZN+pJSV6n510ImQ4Rsaami6HWYcnBWyi7g7r9UQ9965KHnBCLHX9EDTcWIZ7vPl+2WJegvKJYeqJclK4b1q3HlGReccEXuekCCeYaAo1LB/mE6USONFevVtp9CrKkyTC8EQT0oUuhIhCdoFgWB+fvr8ofbu99qvheOPG6DqERldX+lgO6tngAT4VXyzvKrJJP+DjfVHFieKgwueJrSXIcya11spksx9rqOD68WPIxBZOwX0arm/ioQ69DlUElIaj1JsXDW/oswA0ry15klpB4Hmu/0cjOGIcYfnZ/iyrqes2zn6ahRFBvuyTcnwU36lUX8hEsAqzv5kCXbBz4p2LN1SYbVeIcA6iJ0z9T45hCaUCXkziHSiqxWhCUtFYB2DY4hRIwOGZv7J4DEwdOxTVvvzcrG8hYQ3Jdm4zoSOD5OdnHTcS6+1yzIkhvJsujMEKwud+GIjtYaJ+IRNCj/J4ooCRdpBxFeg897LucyGpGkdWn1728c0OzmAxws7XYsZoGBRW7hdkDxyMmqrcjvs7jBVabGoduloVdFFIWlPJJyFTYEL9syeY8+n/6RF1wME2HCJ6zdAEZaJbe0cSn1SoYG+zT2maQraq46jdX4XiyHynC9H7EusjXE/deXWmhkB5Uupi1Aj5BpUfXN08pVYO0glqCPxclWs9JRcOsNUFNhGnaho0emQokJsGNTn4S0Vs5dJOfaRgOjuC8QaVSaFiSO0zKWuft7p5xo8a4VAzzaA3I4NZffazZJggyqhSU8HskQKFJJlsQfFzMGERJBlkCeUAQksNt3XUVa00vihDcrROmQVJlWRqHlPVGZFOC82RCYofjlP4Zu1Qok8Qw98kUny6n6UOtUQSYkZPknCZ8OD2D5UCB7np7GO1uvxpr9CkKhtXoF6CfvksoYxo/cdeQPEVN1SwiowigdiAg5MBM4vmWY11vFK97M0CPQEZDJr6cOwpQOcb/cKHq/xLCCoeul/ncq+raUJteJbiURwqZbxhxva4pWXleH9l025yfFNQTVyj2Vd+DfzWUtFy+4QF2DG6xxleIFIoGFRAJ3+mQZG1ztQ2m9qW0c0wcxwk9yorCfSmVmDJFZ1PDcSlwn4ZcMyoous50iT7lJFATA/MM6UvxVhgdLwW5xUHjrek3sc/V88xXwnkPJ6QTJuUsRwsp0/Apsmbf1AfFKDigcKAi89MzCEyioT1hjKdzwnJ2GIdyHOhDJO4L9gaVu8I2QdYjSEJozJylulMVAowzL1X91eXOeVeAGsCzj0cBoHHZFCM20JzwvWRPvwqefnO5x5aa6PURve+Oz8nXq2nRJKIQAh38qAkNiq9lbg5EHHZhRIm/xB7GA/TO5vyagy1q5kGKKjQciEidlNaAZ3HU+Wt56AbfFfR1D/oDGnThbe21IVwZOPf54UkndKWu3u1nRtCEnvad6w8g3nNAK0FwNCwMkDQFJ9o6Zx262ighCCn8YM8hvKsyeZD1myXHtHEoNyTFGcRilZ7GzAsT5G4K6eevtI2OD599eRi5uq1gtlKq/LVXmFNCD/VnGs7PeXeL6Ci0sC5y60fJk6/AhlJ28nGfKAcHEw9cy9Gjyma8xSThaNLjhLGCrtzh6+0XeuATZ+NoTWPVCNz8C70P6YT1A/1fBhwx55bPEcSF1vSH6WB84xoHCvq4Zkw/kpQjyYDH78U6fn/fAN6iuHdhQ6PfhtARv2wjO/UgQsNO8nRnByWSUmL/vi53F7NQ8ExqP9OnM3RbFrrkH2QTHZmh1/1VushLMF8upSeKKOu9geblPc1xSu5wELzMe2y/UUXpoBr9vOzW5jfzllyYUeHkiNgGOWZg9pTwqDRfFdOx9gqlsvH1H9ZwKIWNZsRr+x2ZzMQk1rktROgEGiL7US3kF4Su9cu7OJA0lGJU4Tq5uwrQtm//vzaJ8U1MWWXTqeCHlfyJOrijiaxajLByrpPbbGyK2QlEJdc0UHcF10Ihy4sGX/O1EqaUWFAEkkAioxhTkaNRtss8nt5SBxf/ghLwBrMnlBKQC48xoL9l4/U30/2B3JXka7Jyop+wQZOcseEJWFwP4IQtoQDZzQnEOSUoCmGCvzg+ihhrB1+DcK7kfIw0BSB6jTPQsAks4gOhG6/O1SGBKIHJDxqmPizyxRYVKBtsJnt4P9fxzSNvef+8s94HoL1fiH4vpCeNXlJT2OLIm0MbRDCUASfxWBkUZDJRVh3EZYXH1zUv28gkBRELWmKbDvmEigbd6H24vBrYwHkvzP9fG7qKzXN+bcGiDNn1/Uw/aCBkuHpa2R9Y+zfJRTSad0B+H9IICgd2bZQn5CgwUh5o+FIG85vdnVkUYj0TtR3xRDefgJOsuZtvQUTv6EbGYs0/+sgPSY3RrdOIQmFlHlKeVX4vWN2ru0+SUUpayBcYeStEUf2t/qEVi5ymwescsSBLAp0dJ3UskRCqNh1kZCK2l+lj++pPgibGRB/RNHC31k3hTAy0IEcpZmYZFJ7otuEI+6cbMTZDK1dGIKCO9BuVvhVcWcKyCNtE3mHSuatIf62C53Cig+aEYVB+gPjQSwSlYOxPVkTuIeIiyilVuxCOBlBEAg1JyPU6bQ5Dl4yhRMLWkwYDmbJ95NSeW2ZIDwdnjSyCUFgd/6wuBhTyjtdkoeukrsHc6q7fHqK2Eh0XMlwl0tunurcc8mdFUP7xrDYQ5i/sJwrvE6WLe3HEOdHJ7c9z7O658h7lMOx4UfpFNi0HC4/00dNtPnFnkEqBZUM3Bh5eyOW6xkjJ1fN6xq9JMkpfuYURH6xsBc39/X0MlYAs5q7nOKNgC+bKLk5cyRruAHJ4WvTkqL+tYgg+SIfF/VBowTmyoaEW5GvAJTOJBCQ+UUy1eu0jOjH0kDIS3htd0c3zJdZpjYMbcyndI1VytA1Q0+hH509gqIGt9tSXKNeNICRvyzAqKAHRAdunGKCyHkpKJ5f35POabnz+u037zWf8VCWkgcGHRsLO51RDI3/3QHigj5C8WTP2AxjxTE5qH9ZqQU/8tPbp6lBGhznh2jG4jlySauAUcTfQL4tczyS+2UEWKje7z8+j/Y632CLywFLWnahd0u2cSDU0oRiqG2Y5R9hLUHkyz3/1cjjtutDoRZS1QVNBlWdqx8WDrID8TdM96WLGiOZOPjGvR8XG/OUEA6oqksMsuI06irQ6ZTEUi8NlrVz/isS4uRuBEKI5E3hgcWUr15OyeGI64qasGDzT8HmFIuYkk8ArNsGMYcPdbUQHQPkTa3tiXT0xJCScVajmHvSiFDtyIWJgb06w8yvYI4Vf1sVAftXRXx5ZBzpcyLdmsmYLTUprSigdek4Dd/kV0FD6+zIwxRG3ob8nXTSH+7U1vnH90BTrMpIFcQypWOu4kkt2KQ269MX5T3QACN5QQXZA5ql5UGzBtCVls5PpqtObo5got605oKJLcO1sifBTmjDlt1xg2TJ2VwSk9ALg+EM25eKvIKh1uE+X/kTbbzHmuIkvXS5vA/Xz+yq3n4kbrC2/Dn+pHz+I/kTmbLF2Kaxyx1/E3U2kkJ3uS65YvNkc789+h7V9W+RHumgdcWGr6fDsEICUdDtfcQpJQSYzuHNKJiI+bqk6Xp/ojO/CE596tfLwV2R+fyC3EEbYCa7FG5boXi5QkbkW4s3x6s+cZkchrFBx4ZzSJ8Cr6DZQHJGGfWODTUhx2ZKkC634MO0aTsRrGCRVlZAJg1t8fHVx9U/rE3wnjWDFb/MtEBvv1vWUZuO/WXUmaKvR1g64NVgHQ2EAb+OR6PFuWMhWQB3ZR5INOUey44pIfv2QkwhSpXqnPH6lnq17fvXKRUD7mw5Pu3kcFKrhJ0wlK5PbRYs3V8LBIEebcYG/14VsIli/N64kAyFDAZv04WEvBBmNTqAb9qQLogAfC2w+DqQLLjOFIFV8pt1PGTdjCDra+E1n82eJXyQw+7BkqXQAk/bt6Z/pc9pz/398pnkkNT0IiHzE9LLZJ+DcoIjQnfFjdGfikovNHlHDobo8pxWFAlmgu1yNp2gul8+Y9ncl384BGq4d7fSEfpjxDaNP0JnxxJSf60pkEw65w0izDTXu/shf8sg+4uo968LffUwXDWW4EJATRCanIdcXInnJ9CaxZBSynmOMXGC3eb0+Cn+K7v9Ibg0mMXRKmU1q5BH9zMjzr92b19gYlThwuY1ZEHAT1wU790h84ogozjgx+hPxIjRZdaH4GE8f85GcACatyQ/1sNy/eMhqfVWZBw5p2rc8tMQh9yFp3k3//9aHtkK8ytctMEyhL+oEJSRmhNMEdSD9dyc97t6MseMM8rWPkGtwR6FGeIHbtdpDugiPHwO8I/rBDAYsm+ki3yUXxzS8VphMSR/ZVs09m3z4i3gKUMG6wAF/KsgkBEcuK7FmD1C4iVTfE7WwOiOHCYJYR19qJ3epi7ftN2u54MSbBjgnogsljSueWR+8MvNUpT5wPrChWJjy3tjDBw/72pEzEF4lfbp2DXxT1ZNoDy3dt7nPX0tWQhowtjjg5oVyJj3k9DH6lpeJyULYi9R7Mw5zdqG8bhp+eUKSzer8HWfWqsmCfmVMRHpNrDQ7QgjSpIB+GShWDG9AO8KR8IEbJxEOODY8ywEXcokDmwLFQJtu1224gokF1ZV0MR4/oot1g+FlT3rtGXJmv3yth0FpidSVfTr6hGETX4ggSgcNUllp2F1GQvia0ltn4rUrAyIvAnMfcWqiJWscUuW98LkyP9KLsvaycZhUeTHfWbuKPX525nUvGYcmypGAYgg1DJcwv7xNl0Ps6Nofue5KvnJlK2nl6iu8kYRlMRLsREh01MYDLD0Xiq0PrsTrA55v1jA38ITBF573Cr56dV6q04jeEO8IouOA/DcdrWqfh2g42y4DtdgRc+9BcIIcl4bYN6DL9cj8qCTGumECxWMJeRnYJ+VYpD8l5+dXcltx0CSdanCJ4s0GNYQ+TKtMunhxbtApFEVTzchv3hafb3Kryw5P9cjluFuNYnUm3BF8avKD/ILmsP5ZFq2n/2CSFKT8tcJ9B0VtWxGDkawJPI+6tFGknWSGcygRZkqX/YNsDaTZNTW4hwbCipurIOKGAJs0WrPPJ85aoya75YK7pOTFGExVQJuAGdno+qqTE1CUiUmmTsnm2UkYBAj2TJrcdZJ2FpCdSj7OrF8XpFZJo5tvlHd27vGhVu50xiHBnXqqoe0IFD+eLib3rrGabcEW2hXn3fi643KN5UBeshjL7E8BqSAJMgrFhNxAHtboyzjHubYQvm5WEHBqiHryE68FMRGXFrJl0mhCmcy8SSgiankMINfIDojvxTkBJ32E7NB3sL/qpyqo1+Iyo5P2HKoW3BC3iHgr492GQ648Lc/msS7uxi7RpDwla6CQKwNCk49XHctbyeb2/a6cFo5t+paF86dwK+OQN2D3IfY1H/2hVN2xCjG8+H1VqFYpymNtN3vKiTJeJfbX/8UkfYKlDFLfLuidUiMhbAQnKXlLhrWn1MsulBlGqH1AtVNkyYkyXxidGylBcZLMK+p5GXm6x+8sVXwrNzLaj+goqIb48RY3QvVV8Wt1ixsO9TYP8M1uour+GRZRZEwG7mu1agpWDt2YiO1cinGwxbO3r9UCZAHJZEPq5RsoA91RjhOomBsBFyP1im0hxPEM0M9qRYoyWmuLRPuCvUKQp1OILFb1Zzn3gGuGG0W+78eOd+uQYjRb4yrPl3TTcbp+A72cRiodViZ7cYFaNcH80c3BYt0Pxv9XfPDm2nDoBuHwFr/FHZnG47PqF9wSlKcOzouW10sWjeQreLrQ+5TojU4Tw7VpttkeKq8jc80uQt9k63c4bfZEIBeXD9hXHTLyGsZkOXNQX+Z1qkdc+uHKhkE2trG9Qu7L5djvsJpJDzmH1PDOhiZ6WdXf7CjknTa370bCivP5YSbw8T/+hQbyvo7gYcGpCXc5q3nxPiKHd7OL6XKUpxdD7Mg0bJpAqcyEakOnLA5BF1ZHI2ntGKqpc6A/KznhMj1CuSP7cGBP0KG1Ge8qmvOjTIIV/8Yc9SPBBNbECVAcmGs/deWYdHW4RbBfnpHhrYy3AdX056NDg7wM2Fk4z1wM/GiHcN7bJaOsTR59Vm870HfOt99PJ3vrKWqNt8ZOiam6ee5HwFA/1WitNOU65awwTzYoS7qAIK7tZeImwaRVRglJFmACI01LiYkMvLDq022ap27Mc24d7nCuZeFlOc2yH57qOGd6VX1ftBu/YYd4ye8vXC8ZMbr9B6NIvWNwHi3uTFUxWjcN1jb23yQZFLqkzVs9sqfPHG5R29k//eKpJWHt+sRR7BB3dMV3J4qOS0+xmAKQfcCIcL23ocUpswA7cMY05+92Sjkc9CeylrldIwhf7KePT+S5put1JcguxESRlr+3maKFSZ8ZkhnoGVK+sLYH8RdFYWDihSBJ3X48X9rftqTjepgHvfUUQLQ7XPE7FUJe+98d8XVudKfHwiBYC7z1ieu5c+vVXHPWTD6iKiMXCUvOniQU6wlvmR2MEpcC2+WicTsYt9rsdxdivazuKt7mNxS0MOEuVzlhn+BZUJB9IsZ7GsnuDp9XfNsBQB/cTXy8EedkH9SEgLkgJylwCn0uadJ7yLWDc/zuuTbbngJCV7360HfdaUZs0UwW8g9s7FOFIWFcoOpjdCBzLeuTzLHWxnQ58+4Yyjy4CuHCG9r/rfRO7EeuStZ4ua1hjTzCvn9Ww9G74EAqXAg5s/RKhKPgi9T/Ynf05AHlV93Tipl7XqumU/rdLhLKUOsqm7ZF+lwu+Q4864wqZCE9aGXQV/vIWR36EvFR2fv8yl5c6tnqYrivKnO1piUnThk6LGEbZBPWQZDYXNXGa7aJt7qv0WfOzujyYgiWvII6kX7yxiLkOFA2dcXD7iW13NnjwbNZPOtjdd/F4zX811zdbZz4ZwX0/ezZ0KQJ1iXvDPw+Jq0zfZ/xymHkhs7deTVmiV1aIaWiHKLH8D0r1O5fZJ/e6EPQxLpBMTP3SzKNDRHu8wV/JEdpZVWVpCEFdd/VPuYiouPFRv8XvkxIcDORNHkznT2mMaXJr55UfN1/npMer9JsnDaosmLfPQ9164JPKsztQI4bupLX725AVwfmPORDE4E6dnaVhZvNab5p4HTnODJNg8reXziE2djcCqC9Je1g+5oyf2RikwXu9KtfMWVKyFknlMOdh9WCND0mbQahCIPgxy4q3Li16ltP02Xox2lhhx+8+HnH55PwSRugRvW5McLeBeOOT1KZcZBtHPl6mD9jxfX6I0Z+6I/LtHT9CfGP9mIJMedNywXSX1IFJeWt63Hmsti5zLyM/LGQtvToamRZljpbg3cRx04YEOhofSZa8B2ugN0gSDObMLDkflq3tvrPinhVKswMN+FdG6sp5YnjXILGYVSgxDWw5/7dnK+HyzAMfT+yHI/HsR/e+M+pn/9wGa9cN8V06h8EHeMbE0t1x4kGPG/0bYD+TvpZHc3hdoqaHL3QpyRcMUFRDRkqyskB3DTEKdx1A+Fa3xE+O6XrtFa6BTXmSh+7lr5aBKF4EBkFcZYYT/mO240XvLvEZVXDYSSYDR2G08g1VUPTFIXPLHqaBf2kqHq82TTrS9QPAMbNzPYv7/DyVGzA/YhJLYLG5vqmWI2fXN3QKX15YlTHHoP16lklcSvpJEvKIfm0bkCjgScSA3do43OUSGcIIj6egXIQwRrReFO3MFVFYiWJiVvEemve/A8VZXPEdBasFYFVQTA7XsgVBiJ5n3OOAQWokxe+LXwJ19eblOIZ56HTeZLFes7GeOLUt+uPNBpn4kz1vZni4YDlod8fDvvDdYfP+Da/4j+3a5tDaFc8oywEMwJlCSE8pGGnw3Zo2XTyhrj+c7PgxIvIaZfm+b5fuf74CefAVHjkioWimtE2lBvX9+w9/kyumxNeT6Oz8HqEEgaJxzvu7AHf6c3Ep38AAAWhSURBVOXe8MmJwHlMerQylEmX1F3VnUPexqxpKuXfrqqaLEG+5bb/qorczvOHJsTZYki0JOrbXnUvVTVYz21hwWd8XfMGi8aau+En3e3vhfAp3CPnimPohNV0xjMl0PkScBZPzrA5F02w1wPZou/WijnFatd0mJjl7J1kPQufdw3qxKdXyXZYd5f6sjjZAtHh1QeNB8rwihr3C+4n3M9jsS5VDNNgg/zrv9Bcf8Pex/fl1MsTvb+mRFiIscRN4zj7Gie7WEay2zSsMF5sB4P+mg1TQm50ldfrsR+LqSfa6qNNYa+VmBdSySq3nxsCMcK0V6CkJrx675yy8qqmMwZ6XURY6NPZzEsH3QbDBh2H8tpSH63TyymQf/XG7fzN1JP3vbyr2WdMjZ9P2RM+uL6vx2mRoW1hucOy58ILAf3QV6S3azGMssZ4OhA/ot9Wdl7lu7ye89xW/LSyvJUOEyFs3bTmc6GuoLcQLlWOO0rIs2wYJE6863tcJC+ZBg6mm/Ou3jnB+eR92sna9lNqcx2O57KW91EmQUopAQWjhuhianGLnrQ9Yg38FBu2ZZdlhgn5fzDYJbmHbR/93RicVzuqkww9D/W8qH56YqkAN+mEMpjhQvl2FaCT5vRfeU4wdpY8OJchJjFGIdrJkNtl8nnH4PBo9HUz8s9GrKmqwesRur6N400YjNnGkV4ocX+R1bVKL2EwhGWeYJDgJpXirHLt21L84Tbdn4harV3KnUdhNJidsPfaDAtHnp0yCUdPrygxl+01C8k0rLwe00/VxR+KaMIks8iuC1mX05pkLVL2ReBhcEySqx0sFc2kOEyYJYSgl+TiHZcqWeSylLldtT8ks0UQOZSS1GrURfEpinJVO4eaVrZKkItC4UYtzQPZUMoIJ1+NmuELv3tVUFZFlCqOFb3dNNu1i1gz9QDbjRzDcHIsW7G9aJeJwIg3gkji3o59P4pM03WNPyB5MkcZeliU2O14y2X/bs/FUtM/ijDDmK9wVNhZEn7dYZ8iThMiQGkg9XHJutEsy7ipihlzOXDLXGEf0/1AAFnbVpUkofnNkYU/lqiEREbNNYvRcccWTlsTU79bdH3CKsPqVMb02MO495qhn5CynE87JepDojbEt4O8LOc68AsPil4v8ORgGSa4yxKuC8TRXVxT+9BBLb5XFKTO7mTKU2CjVxGf7omQHYjBTyc80q2j/w4DdyaOvBq0lCUXOi7HX2ul/hvEpPQp2m4p43GckKT9dR8WkUx0rOrS1dGJlgqcM9ghrzKHu3W7R4vqHPN+oGhQ5/yf9H0Mgoiy3jhpaDitQdNQwtBpfPfXv1sl9DyC4LxcKCteLpSl9K9J5vH24Lhy+ZGpzXP10/vj9/6bJHJaPnTCaVTfVxRKJFgzbZAyj96YYJXupjzvPjBe47l0SvEh2cAJwAtFaAl9FzW1iG3h8KkBMvL3oKvE6cDBOGqa7T/sVHUhVGIY25jJF93iLRcEnk1D+7a08SImuVO4HlnBkbmQec6k6kjZihOfa19dmu0UuzZEI2icZASxiFbk8UH8E7+UeJN5kvjFvCvzwrOKe0baT2URtcP8E0Wo5PRPyELmFQQJFy3nvHvauzfJgnfrdHiUXKnb5feWGuzWMve/QlynAZUY6RvY+FlM5WYa1/U3BrQbRTVTNGQCVSn0BRQ7jDrOvmLf1DRj5bi+4OLe33Ru1v8vzf0KXi/jNNf7kmLhS1FBgL/2FpW787yv6dlyN93MafPNTlaWoe/muaR/ZW01L2/yr5EozOoybLjgT15ALvDq5BAIsjSkcKO+JqCKFiWo6Lit5giTHdqOHqW4MTXV1937y4ShB5+Tk//zZD1NkPQTgRKv9d+Wt2B6XuX6WfWZJyH9c+XNpf/vW8BDHvKQhzzkIQ95yEMe8pCHPOQhD3nIn5X/Ae3Otw9Kgj9wAAAAAElFTkSuQmCC"/>
          <p:cNvSpPr>
            <a:spLocks noChangeAspect="1" noChangeArrowheads="1"/>
          </p:cNvSpPr>
          <p:nvPr/>
        </p:nvSpPr>
        <p:spPr bwMode="auto">
          <a:xfrm>
            <a:off x="1679576" y="-860425"/>
            <a:ext cx="2543175" cy="1800225"/>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sp>
        <p:nvSpPr>
          <p:cNvPr id="37892" name="AutoShape 4" descr="data:image/png;base64,iVBORw0KGgoAAAANSUhEUgAAAQsAAAC9CAMAAACTb6i8AAAAjVBMVEX///8AAAD8/Pz4+Pjv7+/19fXV1dXy8vLr6+uHh4d8fHy+vr7o6OiDg4Pb29ujo6Ozs7Pj4+PPz8+cnJyrq6uNjY3ExMRmZmZ4eHhvb29XV1eVlZVgYGDGxsatra3R0dE3NzdKSkonJydaWlogICAvLy8VFRVCQkI0NDRPT089PT0RERFHR0ccHBwLCwvPSfzgAAAgAElEQVR4nO1diZbiuA6VnH3fSZyNEBJCwvL/n/ekQK29TPW8qamZaXQauigosBXp6kqWDcBDHvKQhzzkIQ95yEMe8pCHPOQhD3nIQ35V1OirR/CPkRbRF9ut8tXj+AdIgpjDDtH96oF8vQSIeyjINL56IF8vKaKECrH56oF8vYSIAZuGA+Krh/K1IsBhgyB9hF89lK+XBoeI9dH+7lYBECOapA9Mv3ogXy86O0jMgPHbi85aoLsEfnMPEeAjVnyXfPVQvl4ixIzvqt/cKEhcNgiXVfHbi3qh4EF31lcP5OtFG8kgtB7trx7I14tYSAvr3UNmLAFKVsXvjZs0+xx3AiQWXz2ULxcBNo4KeJh/9Uj+AZLh1YAK69/dQUgqLuYlrIrfXrjOC8HDKsRau9EhxfL3VgSwJTSIW1LF7jc3ChafCxYJHn97TQhOxTYUUR+qWPMxR5R4NB4eQvlY6iH26lcP5OtFO2IiEK+PlULQOswIK/C3X1EXYIyUlQaPRVMStUfJy2O//aKpYFXUTDkfK4VgDFjymtCj+g9GjxNs8VHnFcwreqFzl8VvL8YRD4ISkfKrB/L1oix4VSPE5dGZJiaiVy6eRuOrR/K1whnYTPRKxa747ekmr4GgrlwO6faRmu4RYzE+6CaJ5NrN8qCbsKoi5H7eB90Ej9vzarxkXz2Qr5eE2/Mknh+rprwmFJBpLA+6yQl6AhVWk/jtg6nOjVgBLt1vr4lbj16IiJeyzr2WC3u/q1JcrlU0uD8G6FhhhnjNftN0xHVuqmC6mUOlKIubXn+/5l7hpznpAD0uYyGahgWeAsy1Cuzjrx7d3yciCkpWQNiTKgg7uaSnbsEQYMAR3IOH9W+wIMC238gD1mFsqpsEbV5Pf9kHsQHHAe3COWutw3/dVfzqipbbOPzzhlRB2InO/TmhOOBFoKDvlxXiEv6XVaFnY4ehN+gQrc3/BZikijfgUHekixxGmPBMdPS/qQ1jQ7noOAKXrVYwYFWoF26+eS1DBUo/tXnYICVrnLL9xxzFaDK+yLKCNARuZhbMsSSvhrxThaBnlQ15yU6g8DFAHP5LxZ2o2l0XRL1IoNZIC6a47Y6RvBqC76Ln3QZ6JasIRtD1lgzz/0rrgTNOadGDMaWQaX6zNujBzSrEkSnWdz1AEqZORziE+ombD6x/v5sI3nS9dQS0HoD9vOghblYhlpcI8l7IU2Yvj6sCULgX/cBR91+tD8FrxDlEpIhYg9eT0XmRcO6WHxU3HXoisfQCMoc9xaTU7fwvb1cKcQ97wsL3v9e51z1/Xdx8d8154cyuKLDq2OTaVCUd/qsL5OQZaC+gf3s9GSv4sIJ7RU8R72s4Ppc9e4ciiYIgZVTMcIwO/+btZgH2EGy+dXOVVUHJeU1PKQYYNHHjbfax/olJZuXCGG0W2I4QZoQu8+etqH1uSa1CvTageOcgAjR2EOINMz+0NZjpFeV3wWCX+AKd6AzGhf4qshx7NY0/Meqf/Ym6DYqpHz9zXaa4zL7RsAe8/f2qCsLCHT9oKf8gYunR64Lt+3eICnanQEdNRYIQV+xB4vzhJfiovo44Zc0rNStRU3m2rPd1nsuiKGS+O1DaYzlMYD7NMMQec+t7vTXqJeecjHcLheo2J60ICAhDY4qi2ttt+zYlqokN1eQ3GMHgu0h/PV4+6CdunZMVbRh0l1JKmZc9XpfcaqvcSY84IV7nGU/pp9cGlKmEOv6O2alDvhZ70YSk2i3enuzDIfgw2GNWOHi+PMZCdzsT8ihM2tY/hC2pLd9S9PnQFcwXKQOmNdeqDdsgyepNFMWRqh8Xl+hNZF5yEV8ubB5FYWc/Ijr/t2gL2YTz7eklqslWEeGAaWuhd0mzKpfkAKnJWYlF42le6LZ0VjdRZ2WTQ1Ybtu3ocN4miNMHqIZPSV994t2L9TEvkjSorLwkY6haD9GmHyZ6QX/EoQqyuV/YBj9BKDgMSDm55r39vW7AnrcImVjnB9caW5xO6OanzBI4S7Bn8pDQYvq9SsSWUrgQBODa0GWwz9RU1IF+dvHq/6F3y7V+SNMGoySVYuxnR75IxPmanHNkAzL63/rklTrRx8k2SuBVRiVoCLZoGDbVK86p413O844QNO0X3wqIRJhoBxAyBXvNIugtKgFhStQTPIcQZJtQKp/+8YEg7tCuquhzfUVlK6ABEDREOZgp1mEzzHGAIVmZDMzPUMI6a4Az6TyHwH35DZgBaKXGVqFecI8Bef2BADQkzrCsJzlc+0HpKwKElEJGuHn7nrkuzjSVCKQlPGv0VXTWnsef2EaC/c0u8CjEaNBnbf0dZskOJyvrzwGxlbk44DjX+3zz47f5/0SADNIQfPtlpMKJ4gT83VLzXojjkhbS4XIvouwJ5ju5c0KUCVEwSRHGgXh++5bKSW1SEKMK9o5YS+RoSIlOGf1MF5QBX1kTM++FbxpQ9mPb9ntTs9LVOEAQ5hif3QyVYAzkhE1yH6qAJI03FXjrdsIuSzHzrssVz3bOKTuNtyJMK/U2yWHv4ABud6cQmsZoywflCMslxFUgKyCdRWISHz3h7if5iYsXelvMUI4cskhUsqwtMdyI4ajloX3+4m14SAJWxLMmwPXSJqwSrOnn3UBhgK236pb9cWDjSBjgEpus2I/QrtaJ3qQi5FgizlygpPEfCBATSD2wGs/hMulPQMM5hjjenQSzdRwJvS071v6zNfAyCDJJsoqNAXdtqBBnSVPx0XHcnbbHdO+cJHlGicU60j3dxvK8I3SXA9QBFzhvompAWTuIg6OQSdUxwNhCGkCRbTOnmUmlufaDYVCgJF2cr0gqxtNaR2On4Ipa9Xfl/hskoNg8Uzmu5YCTyvOwdvLW7MMDzX7XNml5v2qH02X17Gich1YhLAVfBe2VJ4fJamc7pu8hVA7UC8haVEmdHa8/WF+z4h1uiGKcZlyXHF6Ry7+rr2FLCZdlvgRTVQiiSd711tQsUWKFVVjieOAhlhe+t7p9TRFln6PhbVOZN+pJSV6n510ImQ4Rsaami6HWYcnBWyi7g7r9UQ9965KHnBCLHX9EDTcWIZ7vPl+2WJegvKJYeqJclK4b1q3HlGReccEXuekCCeYaAo1LB/mE6USONFevVtp9CrKkyTC8EQT0oUuhIhCdoFgWB+fvr8ofbu99qvheOPG6DqERldX+lgO6tngAT4VXyzvKrJJP+DjfVHFieKgwueJrSXIcya11spksx9rqOD68WPIxBZOwX0arm/ioQ69DlUElIaj1JsXDW/oswA0ry15klpB4Hmu/0cjOGIcYfnZ/iyrqes2zn6ahRFBvuyTcnwU36lUX8hEsAqzv5kCXbBz4p2LN1SYbVeIcA6iJ0z9T45hCaUCXkziHSiqxWhCUtFYB2DY4hRIwOGZv7J4DEwdOxTVvvzcrG8hYQ3Jdm4zoSOD5OdnHTcS6+1yzIkhvJsujMEKwud+GIjtYaJ+IRNCj/J4ooCRdpBxFeg897LucyGpGkdWn1728c0OzmAxws7XYsZoGBRW7hdkDxyMmqrcjvs7jBVabGoduloVdFFIWlPJJyFTYEL9syeY8+n/6RF1wME2HCJ6zdAEZaJbe0cSn1SoYG+zT2maQraq46jdX4XiyHynC9H7EusjXE/deXWmhkB5Uupi1Aj5BpUfXN08pVYO0glqCPxclWs9JRcOsNUFNhGnaho0emQokJsGNTn4S0Vs5dJOfaRgOjuC8QaVSaFiSO0zKWuft7p5xo8a4VAzzaA3I4NZffazZJggyqhSU8HskQKFJJlsQfFzMGERJBlkCeUAQksNt3XUVa00vihDcrROmQVJlWRqHlPVGZFOC82RCYofjlP4Zu1Qok8Qw98kUny6n6UOtUQSYkZPknCZ8OD2D5UCB7np7GO1uvxpr9CkKhtXoF6CfvksoYxo/cdeQPEVN1SwiowigdiAg5MBM4vmWY11vFK97M0CPQEZDJr6cOwpQOcb/cKHq/xLCCoeul/ncq+raUJteJbiURwqZbxhxva4pWXleH9l025yfFNQTVyj2Vd+DfzWUtFy+4QF2DG6xxleIFIoGFRAJ3+mQZG1ztQ2m9qW0c0wcxwk9yorCfSmVmDJFZ1PDcSlwn4ZcMyoous50iT7lJFATA/MM6UvxVhgdLwW5xUHjrek3sc/V88xXwnkPJ6QTJuUsRwsp0/Apsmbf1AfFKDigcKAi89MzCEyioT1hjKdzwnJ2GIdyHOhDJO4L9gaVu8I2QdYjSEJozJylulMVAowzL1X91eXOeVeAGsCzj0cBoHHZFCM20JzwvWRPvwqefnO5x5aa6PURve+Oz8nXq2nRJKIQAh38qAkNiq9lbg5EHHZhRIm/xB7GA/TO5vyagy1q5kGKKjQciEidlNaAZ3HU+Wt56AbfFfR1D/oDGnThbe21IVwZOPf54UkndKWu3u1nRtCEnvad6w8g3nNAK0FwNCwMkDQFJ9o6Zx262ighCCn8YM8hvKsyeZD1myXHtHEoNyTFGcRilZ7GzAsT5G4K6eevtI2OD599eRi5uq1gtlKq/LVXmFNCD/VnGs7PeXeL6Ci0sC5y60fJk6/AhlJ28nGfKAcHEw9cy9Gjyma8xSThaNLjhLGCrtzh6+0XeuATZ+NoTWPVCNz8C70P6YT1A/1fBhwx55bPEcSF1vSH6WB84xoHCvq4Zkw/kpQjyYDH78U6fn/fAN6iuHdhQ6PfhtARv2wjO/UgQsNO8nRnByWSUmL/vi53F7NQ8ExqP9OnM3RbFrrkH2QTHZmh1/1VushLMF8upSeKKOu9geblPc1xSu5wELzMe2y/UUXpoBr9vOzW5jfzllyYUeHkiNgGOWZg9pTwqDRfFdOx9gqlsvH1H9ZwKIWNZsRr+x2ZzMQk1rktROgEGiL7US3kF4Su9cu7OJA0lGJU4Tq5uwrQtm//vzaJ8U1MWWXTqeCHlfyJOrijiaxajLByrpPbbGyK2QlEJdc0UHcF10Ihy4sGX/O1EqaUWFAEkkAioxhTkaNRtss8nt5SBxf/ghLwBrMnlBKQC48xoL9l4/U30/2B3JXka7Jyop+wQZOcseEJWFwP4IQtoQDZzQnEOSUoCmGCvzg+ihhrB1+DcK7kfIw0BSB6jTPQsAks4gOhG6/O1SGBKIHJDxqmPizyxRYVKBtsJnt4P9fxzSNvef+8s94HoL1fiH4vpCeNXlJT2OLIm0MbRDCUASfxWBkUZDJRVh3EZYXH1zUv28gkBRELWmKbDvmEigbd6H24vBrYwHkvzP9fG7qKzXN+bcGiDNn1/Uw/aCBkuHpa2R9Y+zfJRTSad0B+H9IICgd2bZQn5CgwUh5o+FIG85vdnVkUYj0TtR3xRDefgJOsuZtvQUTv6EbGYs0/+sgPSY3RrdOIQmFlHlKeVX4vWN2ru0+SUUpayBcYeStEUf2t/qEVi5ymwescsSBLAp0dJ3UskRCqNh1kZCK2l+lj++pPgibGRB/RNHC31k3hTAy0IEcpZmYZFJ7otuEI+6cbMTZDK1dGIKCO9BuVvhVcWcKyCNtE3mHSuatIf62C53Cig+aEYVB+gPjQSwSlYOxPVkTuIeIiyilVuxCOBlBEAg1JyPU6bQ5Dl4yhRMLWkwYDmbJ95NSeW2ZIDwdnjSyCUFgd/6wuBhTyjtdkoeukrsHc6q7fHqK2Eh0XMlwl0tunurcc8mdFUP7xrDYQ5i/sJwrvE6WLe3HEOdHJ7c9z7O658h7lMOx4UfpFNi0HC4/00dNtPnFnkEqBZUM3Bh5eyOW6xkjJ1fN6xq9JMkpfuYURH6xsBc39/X0MlYAs5q7nOKNgC+bKLk5cyRruAHJ4WvTkqL+tYgg+SIfF/VBowTmyoaEW5GvAJTOJBCQ+UUy1eu0jOjH0kDIS3htd0c3zJdZpjYMbcyndI1VytA1Q0+hH509gqIGt9tSXKNeNICRvyzAqKAHRAdunGKCyHkpKJ5f35POabnz+u037zWf8VCWkgcGHRsLO51RDI3/3QHigj5C8WTP2AxjxTE5qH9ZqQU/8tPbp6lBGhznh2jG4jlySauAUcTfQL4tczyS+2UEWKje7z8+j/Y632CLywFLWnahd0u2cSDU0oRiqG2Y5R9hLUHkyz3/1cjjtutDoRZS1QVNBlWdqx8WDrID8TdM96WLGiOZOPjGvR8XG/OUEA6oqksMsuI06irQ6ZTEUi8NlrVz/isS4uRuBEKI5E3hgcWUr15OyeGI64qasGDzT8HmFIuYkk8ArNsGMYcPdbUQHQPkTa3tiXT0xJCScVajmHvSiFDtyIWJgb06w8yvYI4Vf1sVAftXRXx5ZBzpcyLdmsmYLTUprSigdek4Dd/kV0FD6+zIwxRG3ob8nXTSH+7U1vnH90BTrMpIFcQypWOu4kkt2KQ269MX5T3QACN5QQXZA5ql5UGzBtCVls5PpqtObo5got605oKJLcO1sifBTmjDlt1xg2TJ2VwSk9ALg+EM25eKvIKh1uE+X/kTbbzHmuIkvXS5vA/Xz+yq3n4kbrC2/Dn+pHz+I/kTmbLF2Kaxyx1/E3U2kkJ3uS65YvNkc789+h7V9W+RHumgdcWGr6fDsEICUdDtfcQpJQSYzuHNKJiI+bqk6Xp/ojO/CE596tfLwV2R+fyC3EEbYCa7FG5boXi5QkbkW4s3x6s+cZkchrFBx4ZzSJ8Cr6DZQHJGGfWODTUhx2ZKkC634MO0aTsRrGCRVlZAJg1t8fHVx9U/rE3wnjWDFb/MtEBvv1vWUZuO/WXUmaKvR1g64NVgHQ2EAb+OR6PFuWMhWQB3ZR5INOUey44pIfv2QkwhSpXqnPH6lnq17fvXKRUD7mw5Pu3kcFKrhJ0wlK5PbRYs3V8LBIEebcYG/14VsIli/N64kAyFDAZv04WEvBBmNTqAb9qQLogAfC2w+DqQLLjOFIFV8pt1PGTdjCDra+E1n82eJXyQw+7BkqXQAk/bt6Z/pc9pz/398pnkkNT0IiHzE9LLZJ+DcoIjQnfFjdGfikovNHlHDobo8pxWFAlmgu1yNp2gul8+Y9ncl384BGq4d7fSEfpjxDaNP0JnxxJSf60pkEw65w0izDTXu/shf8sg+4uo968LffUwXDWW4EJATRCanIdcXInnJ9CaxZBSynmOMXGC3eb0+Cn+K7v9Ibg0mMXRKmU1q5BH9zMjzr92b19gYlThwuY1ZEHAT1wU790h84ogozjgx+hPxIjRZdaH4GE8f85GcACatyQ/1sNy/eMhqfVWZBw5p2rc8tMQh9yFp3k3//9aHtkK8ytctMEyhL+oEJSRmhNMEdSD9dyc97t6MseMM8rWPkGtwR6FGeIHbtdpDugiPHwO8I/rBDAYsm+ki3yUXxzS8VphMSR/ZVs09m3z4i3gKUMG6wAF/KsgkBEcuK7FmD1C4iVTfE7WwOiOHCYJYR19qJ3epi7ftN2u54MSbBjgnogsljSueWR+8MvNUpT5wPrChWJjy3tjDBw/72pEzEF4lfbp2DXxT1ZNoDy3dt7nPX0tWQhowtjjg5oVyJj3k9DH6lpeJyULYi9R7Mw5zdqG8bhp+eUKSzer8HWfWqsmCfmVMRHpNrDQ7QgjSpIB+GShWDG9AO8KR8IEbJxEOODY8ywEXcokDmwLFQJtu1224gokF1ZV0MR4/oot1g+FlT3rtGXJmv3yth0FpidSVfTr6hGETX4ggSgcNUllp2F1GQvia0ltn4rUrAyIvAnMfcWqiJWscUuW98LkyP9KLsvaycZhUeTHfWbuKPX525nUvGYcmypGAYgg1DJcwv7xNl0Ps6Nofue5KvnJlK2nl6iu8kYRlMRLsREh01MYDLD0Xiq0PrsTrA55v1jA38ITBF573Cr56dV6q04jeEO8IouOA/DcdrWqfh2g42y4DtdgRc+9BcIIcl4bYN6DL9cj8qCTGumECxWMJeRnYJ+VYpD8l5+dXcltx0CSdanCJ4s0GNYQ+TKtMunhxbtApFEVTzchv3hafb3Kryw5P9cjluFuNYnUm3BF8avKD/ILmsP5ZFq2n/2CSFKT8tcJ9B0VtWxGDkawJPI+6tFGknWSGcygRZkqX/YNsDaTZNTW4hwbCipurIOKGAJs0WrPPJ85aoya75YK7pOTFGExVQJuAGdno+qqTE1CUiUmmTsnm2UkYBAj2TJrcdZJ2FpCdSj7OrF8XpFZJo5tvlHd27vGhVu50xiHBnXqqoe0IFD+eLib3rrGabcEW2hXn3fi643KN5UBeshjL7E8BqSAJMgrFhNxAHtboyzjHubYQvm5WEHBqiHryE68FMRGXFrJl0mhCmcy8SSgiankMINfIDojvxTkBJ32E7NB3sL/qpyqo1+Iyo5P2HKoW3BC3iHgr492GQ648Lc/msS7uxi7RpDwla6CQKwNCk49XHctbyeb2/a6cFo5t+paF86dwK+OQN2D3IfY1H/2hVN2xCjG8+H1VqFYpymNtN3vKiTJeJfbX/8UkfYKlDFLfLuidUiMhbAQnKXlLhrWn1MsulBlGqH1AtVNkyYkyXxidGylBcZLMK+p5GXm6x+8sVXwrNzLaj+goqIb48RY3QvVV8Wt1ixsO9TYP8M1uour+GRZRZEwG7mu1agpWDt2YiO1cinGwxbO3r9UCZAHJZEPq5RsoA91RjhOomBsBFyP1im0hxPEM0M9qRYoyWmuLRPuCvUKQp1OILFb1Zzn3gGuGG0W+78eOd+uQYjRb4yrPl3TTcbp+A72cRiodViZ7cYFaNcH80c3BYt0Pxv9XfPDm2nDoBuHwFr/FHZnG47PqF9wSlKcOzouW10sWjeQreLrQ+5TojU4Tw7VpttkeKq8jc80uQt9k63c4bfZEIBeXD9hXHTLyGsZkOXNQX+Z1qkdc+uHKhkE2trG9Qu7L5djvsJpJDzmH1PDOhiZ6WdXf7CjknTa370bCivP5YSbw8T/+hQbyvo7gYcGpCXc5q3nxPiKHd7OL6XKUpxdD7Mg0bJpAqcyEakOnLA5BF1ZHI2ntGKqpc6A/KznhMj1CuSP7cGBP0KG1Ge8qmvOjTIIV/8Yc9SPBBNbECVAcmGs/deWYdHW4RbBfnpHhrYy3AdX056NDg7wM2Fk4z1wM/GiHcN7bJaOsTR59Vm870HfOt99PJ3vrKWqNt8ZOiam6ee5HwFA/1WitNOU65awwTzYoS7qAIK7tZeImwaRVRglJFmACI01LiYkMvLDq022ap27Mc24d7nCuZeFlOc2yH57qOGd6VX1ftBu/YYd4ye8vXC8ZMbr9B6NIvWNwHi3uTFUxWjcN1jb23yQZFLqkzVs9sqfPHG5R29k//eKpJWHt+sRR7BB3dMV3J4qOS0+xmAKQfcCIcL23ocUpswA7cMY05+92Sjkc9CeylrldIwhf7KePT+S5put1JcguxESRlr+3maKFSZ8ZkhnoGVK+sLYH8RdFYWDihSBJ3X48X9rftqTjepgHvfUUQLQ7XPE7FUJe+98d8XVudKfHwiBYC7z1ieu5c+vVXHPWTD6iKiMXCUvOniQU6wlvmR2MEpcC2+WicTsYt9rsdxdivazuKt7mNxS0MOEuVzlhn+BZUJB9IsZ7GsnuDp9XfNsBQB/cTXy8EedkH9SEgLkgJylwCn0uadJ7yLWDc/zuuTbbngJCV7360HfdaUZs0UwW8g9s7FOFIWFcoOpjdCBzLeuTzLHWxnQ58+4Yyjy4CuHCG9r/rfRO7EeuStZ4ua1hjTzCvn9Ww9G74EAqXAg5s/RKhKPgi9T/Ynf05AHlV93Tipl7XqumU/rdLhLKUOsqm7ZF+lwu+Q4864wqZCE9aGXQV/vIWR36EvFR2fv8yl5c6tnqYrivKnO1piUnThk6LGEbZBPWQZDYXNXGa7aJt7qv0WfOzujyYgiWvII6kX7yxiLkOFA2dcXD7iW13NnjwbNZPOtjdd/F4zX811zdbZz4ZwX0/ezZ0KQJ1iXvDPw+Jq0zfZ/xymHkhs7deTVmiV1aIaWiHKLH8D0r1O5fZJ/e6EPQxLpBMTP3SzKNDRHu8wV/JEdpZVWVpCEFdd/VPuYiouPFRv8XvkxIcDORNHkznT2mMaXJr55UfN1/npMer9JsnDaosmLfPQ9164JPKsztQI4bupLX725AVwfmPORDE4E6dnaVhZvNab5p4HTnODJNg8reXziE2djcCqC9Je1g+5oyf2RikwXu9KtfMWVKyFknlMOdh9WCND0mbQahCIPgxy4q3Li16ltP02Xox2lhhx+8+HnH55PwSRugRvW5McLeBeOOT1KZcZBtHPl6mD9jxfX6I0Z+6I/LtHT9CfGP9mIJMedNywXSX1IFJeWt63Hmsti5zLyM/LGQtvToamRZljpbg3cRx04YEOhofSZa8B2ugN0gSDObMLDkflq3tvrPinhVKswMN+FdG6sp5YnjXILGYVSgxDWw5/7dnK+HyzAMfT+yHI/HsR/e+M+pn/9wGa9cN8V06h8EHeMbE0t1x4kGPG/0bYD+TvpZHc3hdoqaHL3QpyRcMUFRDRkqyskB3DTEKdx1A+Fa3xE+O6XrtFa6BTXmSh+7lr5aBKF4EBkFcZYYT/mO240XvLvEZVXDYSSYDR2G08g1VUPTFIXPLHqaBf2kqHq82TTrS9QPAMbNzPYv7/DyVGzA/YhJLYLG5vqmWI2fXN3QKX15YlTHHoP16lklcSvpJEvKIfm0bkCjgScSA3do43OUSGcIIj6egXIQwRrReFO3MFVFYiWJiVvEemve/A8VZXPEdBasFYFVQTA7XsgVBiJ5n3OOAQWokxe+LXwJ19eblOIZ56HTeZLFes7GeOLUt+uPNBpn4kz1vZni4YDlod8fDvvDdYfP+Da/4j+3a5tDaFc8oywEMwJlCSE8pGGnw3Zo2XTyhrj+c7PgxIvIaZfm+b5fuf74CefAVHjkioWimtE2lBvX9+w9/kyumxNeT6Oz8HqEEgaJxzvu7AHf6c3Ep38AAAWhSURBVOXe8MmJwHlMerQylEmX1F3VnUPexqxpKuXfrqqaLEG+5bb/qorczvOHJsTZYki0JOrbXnUvVTVYz21hwWd8XfMGi8aau+En3e3vhfAp3CPnimPohNV0xjMl0PkScBZPzrA5F02w1wPZou/WijnFatd0mJjl7J1kPQufdw3qxKdXyXZYd5f6sjjZAtHh1QeNB8rwihr3C+4n3M9jsS5VDNNgg/zrv9Bcf8Pex/fl1MsTvb+mRFiIscRN4zj7Gie7WEay2zSsMF5sB4P+mg1TQm50ldfrsR+LqSfa6qNNYa+VmBdSySq3nxsCMcK0V6CkJrx675yy8qqmMwZ6XURY6NPZzEsH3QbDBh2H8tpSH63TyymQf/XG7fzN1JP3vbyr2WdMjZ9P2RM+uL6vx2mRoW1hucOy58ILAf3QV6S3azGMssZ4OhA/ot9Wdl7lu7ye89xW/LSyvJUOEyFs3bTmc6GuoLcQLlWOO0rIs2wYJE6863tcJC+ZBg6mm/Ou3jnB+eR92sna9lNqcx2O57KW91EmQUopAQWjhuhianGLnrQ9Yg38FBu2ZZdlhgn5fzDYJbmHbR/93RicVzuqkww9D/W8qH56YqkAN+mEMpjhQvl2FaCT5vRfeU4wdpY8OJchJjFGIdrJkNtl8nnH4PBo9HUz8s9GrKmqwesRur6N400YjNnGkV4ocX+R1bVKL2EwhGWeYJDgJpXirHLt21L84Tbdn4harV3KnUdhNJidsPfaDAtHnp0yCUdPrygxl+01C8k0rLwe00/VxR+KaMIks8iuC1mX05pkLVL2ReBhcEySqx0sFc2kOEyYJYSgl+TiHZcqWeSylLldtT8ks0UQOZSS1GrURfEpinJVO4eaVrZKkItC4UYtzQPZUMoIJ1+NmuELv3tVUFZFlCqOFb3dNNu1i1gz9QDbjRzDcHIsW7G9aJeJwIg3gkji3o59P4pM03WNPyB5MkcZeliU2O14y2X/bs/FUtM/ijDDmK9wVNhZEn7dYZ8iThMiQGkg9XHJutEsy7ipihlzOXDLXGEf0/1AAFnbVpUkofnNkYU/lqiEREbNNYvRcccWTlsTU79bdH3CKsPqVMb02MO495qhn5CynE87JepDojbEt4O8LOc68AsPil4v8ORgGSa4yxKuC8TRXVxT+9BBLb5XFKTO7mTKU2CjVxGf7omQHYjBTyc80q2j/w4DdyaOvBq0lCUXOi7HX2ul/hvEpPQp2m4p43GckKT9dR8WkUx0rOrS1dGJlgqcM9ghrzKHu3W7R4vqHPN+oGhQ5/yf9H0Mgoiy3jhpaDitQdNQwtBpfPfXv1sl9DyC4LxcKCteLpSl9K9J5vH24Lhy+ZGpzXP10/vj9/6bJHJaPnTCaVTfVxRKJFgzbZAyj96YYJXupjzvPjBe47l0SvEh2cAJwAtFaAl9FzW1iG3h8KkBMvL3oKvE6cDBOGqa7T/sVHUhVGIY25jJF93iLRcEnk1D+7a08SImuVO4HlnBkbmQec6k6kjZihOfa19dmu0UuzZEI2icZASxiFbk8UH8E7+UeJN5kvjFvCvzwrOKe0baT2URtcP8E0Wo5PRPyELmFQQJFy3nvHvauzfJgnfrdHiUXKnb5feWGuzWMve/QlynAZUY6RvY+FlM5WYa1/U3BrQbRTVTNGQCVSn0BRQ7jDrOvmLf1DRj5bi+4OLe33Ru1v8vzf0KXi/jNNf7kmLhS1FBgL/2FpW787yv6dlyN93MafPNTlaWoe/muaR/ZW01L2/yr5EozOoybLjgT15ALvDq5BAIsjSkcKO+JqCKFiWo6Lit5giTHdqOHqW4MTXV1937y4ShB5+Tk//zZD1NkPQTgRKv9d+Wt2B6XuX6WfWZJyH9c+XNpf/vW8BDHvKQhzzkIQ95yEMe8pCHPOQhD3nIn5X/Ae3Otw9Kgj9wAAAAAElFTkSuQmCC"/>
          <p:cNvSpPr>
            <a:spLocks noChangeAspect="1" noChangeArrowheads="1"/>
          </p:cNvSpPr>
          <p:nvPr/>
        </p:nvSpPr>
        <p:spPr bwMode="auto">
          <a:xfrm>
            <a:off x="1679576" y="-860425"/>
            <a:ext cx="2543175" cy="1800225"/>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sp>
        <p:nvSpPr>
          <p:cNvPr id="37894" name="AutoShape 6" descr="data:image/png;base64,iVBORw0KGgoAAAANSUhEUgAAAQsAAAC9CAMAAACTb6i8AAAAjVBMVEX///8AAAD8/Pz4+Pjv7+/19fXV1dXy8vLr6+uHh4d8fHy+vr7o6OiDg4Pb29ujo6Ozs7Pj4+PPz8+cnJyrq6uNjY3ExMRmZmZ4eHhvb29XV1eVlZVgYGDGxsatra3R0dE3NzdKSkonJydaWlogICAvLy8VFRVCQkI0NDRPT089PT0RERFHR0ccHBwLCwvPSfzgAAAgAElEQVR4nO1diZbiuA6VnH3fSZyNEBJCwvL/n/ekQK29TPW8qamZaXQauigosBXp6kqWDcBDHvKQhzzkIQ95yEMe8pCHPOQhD3nIQ35V1OirR/CPkRbRF9ut8tXj+AdIgpjDDtH96oF8vQSIeyjINL56IF8vKaKECrH56oF8vYSIAZuGA+Krh/K1IsBhgyB9hF89lK+XBoeI9dH+7lYBECOapA9Mv3ogXy86O0jMgPHbi85aoLsEfnMPEeAjVnyXfPVQvl4ixIzvqt/cKEhcNgiXVfHbi3qh4EF31lcP5OtFG8kgtB7trx7I14tYSAvr3UNmLAFKVsXvjZs0+xx3AiQWXz2ULxcBNo4KeJh/9Uj+AZLh1YAK69/dQUgqLuYlrIrfXrjOC8HDKsRau9EhxfL3VgSwJTSIW1LF7jc3ChafCxYJHn97TQhOxTYUUR+qWPMxR5R4NB4eQvlY6iH26lcP5OtFO2IiEK+PlULQOswIK/C3X1EXYIyUlQaPRVMStUfJy2O//aKpYFXUTDkfK4VgDFjymtCj+g9GjxNs8VHnFcwreqFzl8VvL8YRD4ISkfKrB/L1oix4VSPE5dGZJiaiVy6eRuOrR/K1whnYTPRKxa747ekmr4GgrlwO6faRmu4RYzE+6CaJ5NrN8qCbsKoi5H7eB90Ej9vzarxkXz2Qr5eE2/Mknh+rprwmFJBpLA+6yQl6AhVWk/jtg6nOjVgBLt1vr4lbj16IiJeyzr2WC3u/q1JcrlU0uD8G6FhhhnjNftN0xHVuqmC6mUOlKIubXn+/5l7hpznpAD0uYyGahgWeAsy1Cuzjrx7d3yciCkpWQNiTKgg7uaSnbsEQYMAR3IOH9W+wIMC238gD1mFsqpsEbV5Pf9kHsQHHAe3COWutw3/dVfzqipbbOPzzhlRB2InO/TmhOOBFoKDvlxXiEv6XVaFnY4ehN+gQrc3/BZikijfgUHekixxGmPBMdPS/qQ1jQ7noOAKXrVYwYFWoF26+eS1DBUo/tXnYICVrnLL9xxzFaDK+yLKCNARuZhbMsSSvhrxThaBnlQ15yU6g8DFAHP5LxZ2o2l0XRL1IoNZIC6a47Y6RvBqC76Ln3QZ6JasIRtD1lgzz/0rrgTNOadGDMaWQaX6zNujBzSrEkSnWdz1AEqZORziE+ombD6x/v5sI3nS9dQS0HoD9vOghblYhlpcI8l7IU2Yvj6sCULgX/cBR91+tD8FrxDlEpIhYg9eT0XmRcO6WHxU3HXoisfQCMoc9xaTU7fwvb1cKcQ97wsL3v9e51z1/Xdx8d8154cyuKLDq2OTaVCUd/qsL5OQZaC+gf3s9GSv4sIJ7RU8R72s4Ppc9e4ciiYIgZVTMcIwO/+btZgH2EGy+dXOVVUHJeU1PKQYYNHHjbfax/olJZuXCGG0W2I4QZoQu8+etqH1uSa1CvTageOcgAjR2EOINMz+0NZjpFeV3wWCX+AKd6AzGhf4qshx7NY0/Meqf/Ym6DYqpHz9zXaa4zL7RsAe8/f2qCsLCHT9oKf8gYunR64Lt+3eICnanQEdNRYIQV+xB4vzhJfiovo44Zc0rNStRU3m2rPd1nsuiKGS+O1DaYzlMYD7NMMQec+t7vTXqJeecjHcLheo2J60ICAhDY4qi2ttt+zYlqokN1eQ3GMHgu0h/PV4+6CdunZMVbRh0l1JKmZc9XpfcaqvcSY84IV7nGU/pp9cGlKmEOv6O2alDvhZ70YSk2i3enuzDIfgw2GNWOHi+PMZCdzsT8ihM2tY/hC2pLd9S9PnQFcwXKQOmNdeqDdsgyepNFMWRqh8Xl+hNZF5yEV8ubB5FYWc/Ijr/t2gL2YTz7eklqslWEeGAaWuhd0mzKpfkAKnJWYlF42le6LZ0VjdRZ2WTQ1Ybtu3ocN4miNMHqIZPSV994t2L9TEvkjSorLwkY6haD9GmHyZ6QX/EoQqyuV/YBj9BKDgMSDm55r39vW7AnrcImVjnB9caW5xO6OanzBI4S7Bn8pDQYvq9SsSWUrgQBODa0GWwz9RU1IF+dvHq/6F3y7V+SNMGoySVYuxnR75IxPmanHNkAzL63/rklTrRx8k2SuBVRiVoCLZoGDbVK86p413O844QNO0X3wqIRJhoBxAyBXvNIugtKgFhStQTPIcQZJtQKp/+8YEg7tCuquhzfUVlK6ABEDREOZgp1mEzzHGAIVmZDMzPUMI6a4Az6TyHwH35DZgBaKXGVqFecI8Bef2BADQkzrCsJzlc+0HpKwKElEJGuHn7nrkuzjSVCKQlPGv0VXTWnsef2EaC/c0u8CjEaNBnbf0dZskOJyvrzwGxlbk44DjX+3zz47f5/0SADNIQfPtlpMKJ4gT83VLzXojjkhbS4XIvouwJ5ju5c0KUCVEwSRHGgXh++5bKSW1SEKMK9o5YS+RoSIlOGf1MF5QBX1kTM++FbxpQ9mPb9ntTs9LVOEAQ5hif3QyVYAzkhE1yH6qAJI03FXjrdsIuSzHzrssVz3bOKTuNtyJMK/U2yWHv4ABud6cQmsZoywflCMslxFUgKyCdRWISHz3h7if5iYsXelvMUI4cskhUsqwtMdyI4ajloX3+4m14SAJWxLMmwPXSJqwSrOnn3UBhgK236pb9cWDjSBjgEpus2I/QrtaJ3qQi5FgizlygpPEfCBATSD2wGs/hMulPQMM5hjjenQSzdRwJvS071v6zNfAyCDJJsoqNAXdtqBBnSVPx0XHcnbbHdO+cJHlGicU60j3dxvK8I3SXA9QBFzhvompAWTuIg6OQSdUxwNhCGkCRbTOnmUmlufaDYVCgJF2cr0gqxtNaR2On4Ipa9Xfl/hskoNg8Uzmu5YCTyvOwdvLW7MMDzX7XNml5v2qH02X17Gich1YhLAVfBe2VJ4fJamc7pu8hVA7UC8haVEmdHa8/WF+z4h1uiGKcZlyXHF6Ry7+rr2FLCZdlvgRTVQiiSd711tQsUWKFVVjieOAhlhe+t7p9TRFln6PhbVOZN+pJSV6n510ImQ4Rsaami6HWYcnBWyi7g7r9UQ9965KHnBCLHX9EDTcWIZ7vPl+2WJegvKJYeqJclK4b1q3HlGReccEXuekCCeYaAo1LB/mE6USONFevVtp9CrKkyTC8EQT0oUuhIhCdoFgWB+fvr8ofbu99qvheOPG6DqERldX+lgO6tngAT4VXyzvKrJJP+DjfVHFieKgwueJrSXIcya11spksx9rqOD68WPIxBZOwX0arm/ioQ69DlUElIaj1JsXDW/oswA0ry15klpB4Hmu/0cjOGIcYfnZ/iyrqes2zn6ahRFBvuyTcnwU36lUX8hEsAqzv5kCXbBz4p2LN1SYbVeIcA6iJ0z9T45hCaUCXkziHSiqxWhCUtFYB2DY4hRIwOGZv7J4DEwdOxTVvvzcrG8hYQ3Jdm4zoSOD5OdnHTcS6+1yzIkhvJsujMEKwud+GIjtYaJ+IRNCj/J4ooCRdpBxFeg897LucyGpGkdWn1728c0OzmAxws7XYsZoGBRW7hdkDxyMmqrcjvs7jBVabGoduloVdFFIWlPJJyFTYEL9syeY8+n/6RF1wME2HCJ6zdAEZaJbe0cSn1SoYG+zT2maQraq46jdX4XiyHynC9H7EusjXE/deXWmhkB5Uupi1Aj5BpUfXN08pVYO0glqCPxclWs9JRcOsNUFNhGnaho0emQokJsGNTn4S0Vs5dJOfaRgOjuC8QaVSaFiSO0zKWuft7p5xo8a4VAzzaA3I4NZffazZJggyqhSU8HskQKFJJlsQfFzMGERJBlkCeUAQksNt3XUVa00vihDcrROmQVJlWRqHlPVGZFOC82RCYofjlP4Zu1Qok8Qw98kUny6n6UOtUQSYkZPknCZ8OD2D5UCB7np7GO1uvxpr9CkKhtXoF6CfvksoYxo/cdeQPEVN1SwiowigdiAg5MBM4vmWY11vFK97M0CPQEZDJr6cOwpQOcb/cKHq/xLCCoeul/ncq+raUJteJbiURwqZbxhxva4pWXleH9l025yfFNQTVyj2Vd+DfzWUtFy+4QF2DG6xxleIFIoGFRAJ3+mQZG1ztQ2m9qW0c0wcxwk9yorCfSmVmDJFZ1PDcSlwn4ZcMyoous50iT7lJFATA/MM6UvxVhgdLwW5xUHjrek3sc/V88xXwnkPJ6QTJuUsRwsp0/Apsmbf1AfFKDigcKAi89MzCEyioT1hjKdzwnJ2GIdyHOhDJO4L9gaVu8I2QdYjSEJozJylulMVAowzL1X91eXOeVeAGsCzj0cBoHHZFCM20JzwvWRPvwqefnO5x5aa6PURve+Oz8nXq2nRJKIQAh38qAkNiq9lbg5EHHZhRIm/xB7GA/TO5vyagy1q5kGKKjQciEidlNaAZ3HU+Wt56AbfFfR1D/oDGnThbe21IVwZOPf54UkndKWu3u1nRtCEnvad6w8g3nNAK0FwNCwMkDQFJ9o6Zx262ighCCn8YM8hvKsyeZD1myXHtHEoNyTFGcRilZ7GzAsT5G4K6eevtI2OD599eRi5uq1gtlKq/LVXmFNCD/VnGs7PeXeL6Ci0sC5y60fJk6/AhlJ28nGfKAcHEw9cy9Gjyma8xSThaNLjhLGCrtzh6+0XeuATZ+NoTWPVCNz8C70P6YT1A/1fBhwx55bPEcSF1vSH6WB84xoHCvq4Zkw/kpQjyYDH78U6fn/fAN6iuHdhQ6PfhtARv2wjO/UgQsNO8nRnByWSUmL/vi53F7NQ8ExqP9OnM3RbFrrkH2QTHZmh1/1VushLMF8upSeKKOu9geblPc1xSu5wELzMe2y/UUXpoBr9vOzW5jfzllyYUeHkiNgGOWZg9pTwqDRfFdOx9gqlsvH1H9ZwKIWNZsRr+x2ZzMQk1rktROgEGiL7US3kF4Su9cu7OJA0lGJU4Tq5uwrQtm//vzaJ8U1MWWXTqeCHlfyJOrijiaxajLByrpPbbGyK2QlEJdc0UHcF10Ihy4sGX/O1EqaUWFAEkkAioxhTkaNRtss8nt5SBxf/ghLwBrMnlBKQC48xoL9l4/U30/2B3JXka7Jyop+wQZOcseEJWFwP4IQtoQDZzQnEOSUoCmGCvzg+ihhrB1+DcK7kfIw0BSB6jTPQsAks4gOhG6/O1SGBKIHJDxqmPizyxRYVKBtsJnt4P9fxzSNvef+8s94HoL1fiH4vpCeNXlJT2OLIm0MbRDCUASfxWBkUZDJRVh3EZYXH1zUv28gkBRELWmKbDvmEigbd6H24vBrYwHkvzP9fG7qKzXN+bcGiDNn1/Uw/aCBkuHpa2R9Y+zfJRTSad0B+H9IICgd2bZQn5CgwUh5o+FIG85vdnVkUYj0TtR3xRDefgJOsuZtvQUTv6EbGYs0/+sgPSY3RrdOIQmFlHlKeVX4vWN2ru0+SUUpayBcYeStEUf2t/qEVi5ymwescsSBLAp0dJ3UskRCqNh1kZCK2l+lj++pPgibGRB/RNHC31k3hTAy0IEcpZmYZFJ7otuEI+6cbMTZDK1dGIKCO9BuVvhVcWcKyCNtE3mHSuatIf62C53Cig+aEYVB+gPjQSwSlYOxPVkTuIeIiyilVuxCOBlBEAg1JyPU6bQ5Dl4yhRMLWkwYDmbJ95NSeW2ZIDwdnjSyCUFgd/6wuBhTyjtdkoeukrsHc6q7fHqK2Eh0XMlwl0tunurcc8mdFUP7xrDYQ5i/sJwrvE6WLe3HEOdHJ7c9z7O658h7lMOx4UfpFNi0HC4/00dNtPnFnkEqBZUM3Bh5eyOW6xkjJ1fN6xq9JMkpfuYURH6xsBc39/X0MlYAs5q7nOKNgC+bKLk5cyRruAHJ4WvTkqL+tYgg+SIfF/VBowTmyoaEW5GvAJTOJBCQ+UUy1eu0jOjH0kDIS3htd0c3zJdZpjYMbcyndI1VytA1Q0+hH509gqIGt9tSXKNeNICRvyzAqKAHRAdunGKCyHkpKJ5f35POabnz+u037zWf8VCWkgcGHRsLO51RDI3/3QHigj5C8WTP2AxjxTE5qH9ZqQU/8tPbp6lBGhznh2jG4jlySauAUcTfQL4tczyS+2UEWKje7z8+j/Y632CLywFLWnahd0u2cSDU0oRiqG2Y5R9hLUHkyz3/1cjjtutDoRZS1QVNBlWdqx8WDrID8TdM96WLGiOZOPjGvR8XG/OUEA6oqksMsuI06irQ6ZTEUi8NlrVz/isS4uRuBEKI5E3hgcWUr15OyeGI64qasGDzT8HmFIuYkk8ArNsGMYcPdbUQHQPkTa3tiXT0xJCScVajmHvSiFDtyIWJgb06w8yvYI4Vf1sVAftXRXx5ZBzpcyLdmsmYLTUprSigdek4Dd/kV0FD6+zIwxRG3ob8nXTSH+7U1vnH90BTrMpIFcQypWOu4kkt2KQ269MX5T3QACN5QQXZA5ql5UGzBtCVls5PpqtObo5got605oKJLcO1sifBTmjDlt1xg2TJ2VwSk9ALg+EM25eKvIKh1uE+X/kTbbzHmuIkvXS5vA/Xz+yq3n4kbrC2/Dn+pHz+I/kTmbLF2Kaxyx1/E3U2kkJ3uS65YvNkc789+h7V9W+RHumgdcWGr6fDsEICUdDtfcQpJQSYzuHNKJiI+bqk6Xp/ojO/CE596tfLwV2R+fyC3EEbYCa7FG5boXi5QkbkW4s3x6s+cZkchrFBx4ZzSJ8Cr6DZQHJGGfWODTUhx2ZKkC634MO0aTsRrGCRVlZAJg1t8fHVx9U/rE3wnjWDFb/MtEBvv1vWUZuO/WXUmaKvR1g64NVgHQ2EAb+OR6PFuWMhWQB3ZR5INOUey44pIfv2QkwhSpXqnPH6lnq17fvXKRUD7mw5Pu3kcFKrhJ0wlK5PbRYs3V8LBIEebcYG/14VsIli/N64kAyFDAZv04WEvBBmNTqAb9qQLogAfC2w+DqQLLjOFIFV8pt1PGTdjCDra+E1n82eJXyQw+7BkqXQAk/bt6Z/pc9pz/398pnkkNT0IiHzE9LLZJ+DcoIjQnfFjdGfikovNHlHDobo8pxWFAlmgu1yNp2gul8+Y9ncl384BGq4d7fSEfpjxDaNP0JnxxJSf60pkEw65w0izDTXu/shf8sg+4uo968LffUwXDWW4EJATRCanIdcXInnJ9CaxZBSynmOMXGC3eb0+Cn+K7v9Ibg0mMXRKmU1q5BH9zMjzr92b19gYlThwuY1ZEHAT1wU790h84ogozjgx+hPxIjRZdaH4GE8f85GcACatyQ/1sNy/eMhqfVWZBw5p2rc8tMQh9yFp3k3//9aHtkK8ytctMEyhL+oEJSRmhNMEdSD9dyc97t6MseMM8rWPkGtwR6FGeIHbtdpDugiPHwO8I/rBDAYsm+ki3yUXxzS8VphMSR/ZVs09m3z4i3gKUMG6wAF/KsgkBEcuK7FmD1C4iVTfE7WwOiOHCYJYR19qJ3epi7ftN2u54MSbBjgnogsljSueWR+8MvNUpT5wPrChWJjy3tjDBw/72pEzEF4lfbp2DXxT1ZNoDy3dt7nPX0tWQhowtjjg5oVyJj3k9DH6lpeJyULYi9R7Mw5zdqG8bhp+eUKSzer8HWfWqsmCfmVMRHpNrDQ7QgjSpIB+GShWDG9AO8KR8IEbJxEOODY8ywEXcokDmwLFQJtu1224gokF1ZV0MR4/oot1g+FlT3rtGXJmv3yth0FpidSVfTr6hGETX4ggSgcNUllp2F1GQvia0ltn4rUrAyIvAnMfcWqiJWscUuW98LkyP9KLsvaycZhUeTHfWbuKPX525nUvGYcmypGAYgg1DJcwv7xNl0Ps6Nofue5KvnJlK2nl6iu8kYRlMRLsREh01MYDLD0Xiq0PrsTrA55v1jA38ITBF573Cr56dV6q04jeEO8IouOA/DcdrWqfh2g42y4DtdgRc+9BcIIcl4bYN6DL9cj8qCTGumECxWMJeRnYJ+VYpD8l5+dXcltx0CSdanCJ4s0GNYQ+TKtMunhxbtApFEVTzchv3hafb3Kryw5P9cjluFuNYnUm3BF8avKD/ILmsP5ZFq2n/2CSFKT8tcJ9B0VtWxGDkawJPI+6tFGknWSGcygRZkqX/YNsDaTZNTW4hwbCipurIOKGAJs0WrPPJ85aoya75YK7pOTFGExVQJuAGdno+qqTE1CUiUmmTsnm2UkYBAj2TJrcdZJ2FpCdSj7OrF8XpFZJo5tvlHd27vGhVu50xiHBnXqqoe0IFD+eLib3rrGabcEW2hXn3fi643KN5UBeshjL7E8BqSAJMgrFhNxAHtboyzjHubYQvm5WEHBqiHryE68FMRGXFrJl0mhCmcy8SSgiankMINfIDojvxTkBJ32E7NB3sL/qpyqo1+Iyo5P2HKoW3BC3iHgr492GQ648Lc/msS7uxi7RpDwla6CQKwNCk49XHctbyeb2/a6cFo5t+paF86dwK+OQN2D3IfY1H/2hVN2xCjG8+H1VqFYpymNtN3vKiTJeJfbX/8UkfYKlDFLfLuidUiMhbAQnKXlLhrWn1MsulBlGqH1AtVNkyYkyXxidGylBcZLMK+p5GXm6x+8sVXwrNzLaj+goqIb48RY3QvVV8Wt1ixsO9TYP8M1uour+GRZRZEwG7mu1agpWDt2YiO1cinGwxbO3r9UCZAHJZEPq5RsoA91RjhOomBsBFyP1im0hxPEM0M9qRYoyWmuLRPuCvUKQp1OILFb1Zzn3gGuGG0W+78eOd+uQYjRb4yrPl3TTcbp+A72cRiodViZ7cYFaNcH80c3BYt0Pxv9XfPDm2nDoBuHwFr/FHZnG47PqF9wSlKcOzouW10sWjeQreLrQ+5TojU4Tw7VpttkeKq8jc80uQt9k63c4bfZEIBeXD9hXHTLyGsZkOXNQX+Z1qkdc+uHKhkE2trG9Qu7L5djvsJpJDzmH1PDOhiZ6WdXf7CjknTa370bCivP5YSbw8T/+hQbyvo7gYcGpCXc5q3nxPiKHd7OL6XKUpxdD7Mg0bJpAqcyEakOnLA5BF1ZHI2ntGKqpc6A/KznhMj1CuSP7cGBP0KG1Ge8qmvOjTIIV/8Yc9SPBBNbECVAcmGs/deWYdHW4RbBfnpHhrYy3AdX056NDg7wM2Fk4z1wM/GiHcN7bJaOsTR59Vm870HfOt99PJ3vrKWqNt8ZOiam6ee5HwFA/1WitNOU65awwTzYoS7qAIK7tZeImwaRVRglJFmACI01LiYkMvLDq022ap27Mc24d7nCuZeFlOc2yH57qOGd6VX1ftBu/YYd4ye8vXC8ZMbr9B6NIvWNwHi3uTFUxWjcN1jb23yQZFLqkzVs9sqfPHG5R29k//eKpJWHt+sRR7BB3dMV3J4qOS0+xmAKQfcCIcL23ocUpswA7cMY05+92Sjkc9CeylrldIwhf7KePT+S5put1JcguxESRlr+3maKFSZ8ZkhnoGVK+sLYH8RdFYWDihSBJ3X48X9rftqTjepgHvfUUQLQ7XPE7FUJe+98d8XVudKfHwiBYC7z1ieu5c+vVXHPWTD6iKiMXCUvOniQU6wlvmR2MEpcC2+WicTsYt9rsdxdivazuKt7mNxS0MOEuVzlhn+BZUJB9IsZ7GsnuDp9XfNsBQB/cTXy8EedkH9SEgLkgJylwCn0uadJ7yLWDc/zuuTbbngJCV7360HfdaUZs0UwW8g9s7FOFIWFcoOpjdCBzLeuTzLHWxnQ58+4Yyjy4CuHCG9r/rfRO7EeuStZ4ua1hjTzCvn9Ww9G74EAqXAg5s/RKhKPgi9T/Ynf05AHlV93Tipl7XqumU/rdLhLKUOsqm7ZF+lwu+Q4864wqZCE9aGXQV/vIWR36EvFR2fv8yl5c6tnqYrivKnO1piUnThk6LGEbZBPWQZDYXNXGa7aJt7qv0WfOzujyYgiWvII6kX7yxiLkOFA2dcXD7iW13NnjwbNZPOtjdd/F4zX811zdbZz4ZwX0/ezZ0KQJ1iXvDPw+Jq0zfZ/xymHkhs7deTVmiV1aIaWiHKLH8D0r1O5fZJ/e6EPQxLpBMTP3SzKNDRHu8wV/JEdpZVWVpCEFdd/VPuYiouPFRv8XvkxIcDORNHkznT2mMaXJr55UfN1/npMer9JsnDaosmLfPQ9164JPKsztQI4bupLX725AVwfmPORDE4E6dnaVhZvNab5p4HTnODJNg8reXziE2djcCqC9Je1g+5oyf2RikwXu9KtfMWVKyFknlMOdh9WCND0mbQahCIPgxy4q3Li16ltP02Xox2lhhx+8+HnH55PwSRugRvW5McLeBeOOT1KZcZBtHPl6mD9jxfX6I0Z+6I/LtHT9CfGP9mIJMedNywXSX1IFJeWt63Hmsti5zLyM/LGQtvToamRZljpbg3cRx04YEOhofSZa8B2ugN0gSDObMLDkflq3tvrPinhVKswMN+FdG6sp5YnjXILGYVSgxDWw5/7dnK+HyzAMfT+yHI/HsR/e+M+pn/9wGa9cN8V06h8EHeMbE0t1x4kGPG/0bYD+TvpZHc3hdoqaHL3QpyRcMUFRDRkqyskB3DTEKdx1A+Fa3xE+O6XrtFa6BTXmSh+7lr5aBKF4EBkFcZYYT/mO240XvLvEZVXDYSSYDR2G08g1VUPTFIXPLHqaBf2kqHq82TTrS9QPAMbNzPYv7/DyVGzA/YhJLYLG5vqmWI2fXN3QKX15YlTHHoP16lklcSvpJEvKIfm0bkCjgScSA3do43OUSGcIIj6egXIQwRrReFO3MFVFYiWJiVvEemve/A8VZXPEdBasFYFVQTA7XsgVBiJ5n3OOAQWokxe+LXwJ19eblOIZ56HTeZLFes7GeOLUt+uPNBpn4kz1vZni4YDlod8fDvvDdYfP+Da/4j+3a5tDaFc8oywEMwJlCSE8pGGnw3Zo2XTyhrj+c7PgxIvIaZfm+b5fuf74CefAVHjkioWimtE2lBvX9+w9/kyumxNeT6Oz8HqEEgaJxzvu7AHf6c3Ep38AAAWhSURBVOXe8MmJwHlMerQylEmX1F3VnUPexqxpKuXfrqqaLEG+5bb/qorczvOHJsTZYki0JOrbXnUvVTVYz21hwWd8XfMGi8aau+En3e3vhfAp3CPnimPohNV0xjMl0PkScBZPzrA5F02w1wPZou/WijnFatd0mJjl7J1kPQufdw3qxKdXyXZYd5f6sjjZAtHh1QeNB8rwihr3C+4n3M9jsS5VDNNgg/zrv9Bcf8Pex/fl1MsTvb+mRFiIscRN4zj7Gie7WEay2zSsMF5sB4P+mg1TQm50ldfrsR+LqSfa6qNNYa+VmBdSySq3nxsCMcK0V6CkJrx675yy8qqmMwZ6XURY6NPZzEsH3QbDBh2H8tpSH63TyymQf/XG7fzN1JP3vbyr2WdMjZ9P2RM+uL6vx2mRoW1hucOy58ILAf3QV6S3azGMssZ4OhA/ot9Wdl7lu7ye89xW/LSyvJUOEyFs3bTmc6GuoLcQLlWOO0rIs2wYJE6863tcJC+ZBg6mm/Ou3jnB+eR92sna9lNqcx2O57KW91EmQUopAQWjhuhianGLnrQ9Yg38FBu2ZZdlhgn5fzDYJbmHbR/93RicVzuqkww9D/W8qH56YqkAN+mEMpjhQvl2FaCT5vRfeU4wdpY8OJchJjFGIdrJkNtl8nnH4PBo9HUz8s9GrKmqwesRur6N400YjNnGkV4ocX+R1bVKL2EwhGWeYJDgJpXirHLt21L84Tbdn4harV3KnUdhNJidsPfaDAtHnp0yCUdPrygxl+01C8k0rLwe00/VxR+KaMIks8iuC1mX05pkLVL2ReBhcEySqx0sFc2kOEyYJYSgl+TiHZcqWeSylLldtT8ks0UQOZSS1GrURfEpinJVO4eaVrZKkItC4UYtzQPZUMoIJ1+NmuELv3tVUFZFlCqOFb3dNNu1i1gz9QDbjRzDcHIsW7G9aJeJwIg3gkji3o59P4pM03WNPyB5MkcZeliU2O14y2X/bs/FUtM/ijDDmK9wVNhZEn7dYZ8iThMiQGkg9XHJutEsy7ipihlzOXDLXGEf0/1AAFnbVpUkofnNkYU/lqiEREbNNYvRcccWTlsTU79bdH3CKsPqVMb02MO495qhn5CynE87JepDojbEt4O8LOc68AsPil4v8ORgGSa4yxKuC8TRXVxT+9BBLb5XFKTO7mTKU2CjVxGf7omQHYjBTyc80q2j/w4DdyaOvBq0lCUXOi7HX2ul/hvEpPQp2m4p43GckKT9dR8WkUx0rOrS1dGJlgqcM9ghrzKHu3W7R4vqHPN+oGhQ5/yf9H0Mgoiy3jhpaDitQdNQwtBpfPfXv1sl9DyC4LxcKCteLpSl9K9J5vH24Lhy+ZGpzXP10/vj9/6bJHJaPnTCaVTfVxRKJFgzbZAyj96YYJXupjzvPjBe47l0SvEh2cAJwAtFaAl9FzW1iG3h8KkBMvL3oKvE6cDBOGqa7T/sVHUhVGIY25jJF93iLRcEnk1D+7a08SImuVO4HlnBkbmQec6k6kjZihOfa19dmu0UuzZEI2icZASxiFbk8UH8E7+UeJN5kvjFvCvzwrOKe0baT2URtcP8E0Wo5PRPyELmFQQJFy3nvHvauzfJgnfrdHiUXKnb5feWGuzWMve/QlynAZUY6RvY+FlM5WYa1/U3BrQbRTVTNGQCVSn0BRQ7jDrOvmLf1DRj5bi+4OLe33Ru1v8vzf0KXi/jNNf7kmLhS1FBgL/2FpW787yv6dlyN93MafPNTlaWoe/muaR/ZW01L2/yr5EozOoybLjgT15ALvDq5BAIsjSkcKO+JqCKFiWo6Lit5giTHdqOHqW4MTXV1937y4ShB5+Tk//zZD1NkPQTgRKv9d+Wt2B6XuX6WfWZJyH9c+XNpf/vW8BDHvKQhzzkIQ95yEMe8pCHPOQhD3nIn5X/Ae3Otw9Kgj9wAAAAAElFTkSuQmCC"/>
          <p:cNvSpPr>
            <a:spLocks noChangeAspect="1" noChangeArrowheads="1"/>
          </p:cNvSpPr>
          <p:nvPr/>
        </p:nvSpPr>
        <p:spPr bwMode="auto">
          <a:xfrm>
            <a:off x="1679576" y="-860425"/>
            <a:ext cx="2543175" cy="1800225"/>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sp>
        <p:nvSpPr>
          <p:cNvPr id="37896" name="AutoShape 8" descr="data:image/png;base64,iVBORw0KGgoAAAANSUhEUgAAAQsAAAC9CAMAAACTb6i8AAAAjVBMVEX///8AAAD8/Pz4+Pjv7+/19fXV1dXy8vLr6+uHh4d8fHy+vr7o6OiDg4Pb29ujo6Ozs7Pj4+PPz8+cnJyrq6uNjY3ExMRmZmZ4eHhvb29XV1eVlZVgYGDGxsatra3R0dE3NzdKSkonJydaWlogICAvLy8VFRVCQkI0NDRPT089PT0RERFHR0ccHBwLCwvPSfzgAAAgAElEQVR4nO1diZbiuA6VnH3fSZyNEBJCwvL/n/ekQK29TPW8qamZaXQauigosBXp6kqWDcBDHvKQhzzkIQ95yEMe8pCHPOQhD3nIQ35V1OirR/CPkRbRF9ut8tXj+AdIgpjDDtH96oF8vQSIeyjINL56IF8vKaKECrH56oF8vYSIAZuGA+Krh/K1IsBhgyB9hF89lK+XBoeI9dH+7lYBECOapA9Mv3ogXy86O0jMgPHbi85aoLsEfnMPEeAjVnyXfPVQvl4ixIzvqt/cKEhcNgiXVfHbi3qh4EF31lcP5OtFG8kgtB7trx7I14tYSAvr3UNmLAFKVsXvjZs0+xx3AiQWXz2ULxcBNo4KeJh/9Uj+AZLh1YAK69/dQUgqLuYlrIrfXrjOC8HDKsRau9EhxfL3VgSwJTSIW1LF7jc3ChafCxYJHn97TQhOxTYUUR+qWPMxR5R4NB4eQvlY6iH26lcP5OtFO2IiEK+PlULQOswIK/C3X1EXYIyUlQaPRVMStUfJy2O//aKpYFXUTDkfK4VgDFjymtCj+g9GjxNs8VHnFcwreqFzl8VvL8YRD4ISkfKrB/L1oix4VSPE5dGZJiaiVy6eRuOrR/K1whnYTPRKxa747ekmr4GgrlwO6faRmu4RYzE+6CaJ5NrN8qCbsKoi5H7eB90Ej9vzarxkXz2Qr5eE2/Mknh+rprwmFJBpLA+6yQl6AhVWk/jtg6nOjVgBLt1vr4lbj16IiJeyzr2WC3u/q1JcrlU0uD8G6FhhhnjNftN0xHVuqmC6mUOlKIubXn+/5l7hpznpAD0uYyGahgWeAsy1Cuzjrx7d3yciCkpWQNiTKgg7uaSnbsEQYMAR3IOH9W+wIMC238gD1mFsqpsEbV5Pf9kHsQHHAe3COWutw3/dVfzqipbbOPzzhlRB2InO/TmhOOBFoKDvlxXiEv6XVaFnY4ehN+gQrc3/BZikijfgUHekixxGmPBMdPS/qQ1jQ7noOAKXrVYwYFWoF26+eS1DBUo/tXnYICVrnLL9xxzFaDK+yLKCNARuZhbMsSSvhrxThaBnlQ15yU6g8DFAHP5LxZ2o2l0XRL1IoNZIC6a47Y6RvBqC76Ln3QZ6JasIRtD1lgzz/0rrgTNOadGDMaWQaX6zNujBzSrEkSnWdz1AEqZORziE+ombD6x/v5sI3nS9dQS0HoD9vOghblYhlpcI8l7IU2Yvj6sCULgX/cBR91+tD8FrxDlEpIhYg9eT0XmRcO6WHxU3HXoisfQCMoc9xaTU7fwvb1cKcQ97wsL3v9e51z1/Xdx8d8154cyuKLDq2OTaVCUd/qsL5OQZaC+gf3s9GSv4sIJ7RU8R72s4Ppc9e4ciiYIgZVTMcIwO/+btZgH2EGy+dXOVVUHJeU1PKQYYNHHjbfax/olJZuXCGG0W2I4QZoQu8+etqH1uSa1CvTageOcgAjR2EOINMz+0NZjpFeV3wWCX+AKd6AzGhf4qshx7NY0/Meqf/Ym6DYqpHz9zXaa4zL7RsAe8/f2qCsLCHT9oKf8gYunR64Lt+3eICnanQEdNRYIQV+xB4vzhJfiovo44Zc0rNStRU3m2rPd1nsuiKGS+O1DaYzlMYD7NMMQec+t7vTXqJeecjHcLheo2J60ICAhDY4qi2ttt+zYlqokN1eQ3GMHgu0h/PV4+6CdunZMVbRh0l1JKmZc9XpfcaqvcSY84IV7nGU/pp9cGlKmEOv6O2alDvhZ70YSk2i3enuzDIfgw2GNWOHi+PMZCdzsT8ihM2tY/hC2pLd9S9PnQFcwXKQOmNdeqDdsgyepNFMWRqh8Xl+hNZF5yEV8ubB5FYWc/Ijr/t2gL2YTz7eklqslWEeGAaWuhd0mzKpfkAKnJWYlF42le6LZ0VjdRZ2WTQ1Ybtu3ocN4miNMHqIZPSV994t2L9TEvkjSorLwkY6haD9GmHyZ6QX/EoQqyuV/YBj9BKDgMSDm55r39vW7AnrcImVjnB9caW5xO6OanzBI4S7Bn8pDQYvq9SsSWUrgQBODa0GWwz9RU1IF+dvHq/6F3y7V+SNMGoySVYuxnR75IxPmanHNkAzL63/rklTrRx8k2SuBVRiVoCLZoGDbVK86p413O844QNO0X3wqIRJhoBxAyBXvNIugtKgFhStQTPIcQZJtQKp/+8YEg7tCuquhzfUVlK6ABEDREOZgp1mEzzHGAIVmZDMzPUMI6a4Az6TyHwH35DZgBaKXGVqFecI8Bef2BADQkzrCsJzlc+0HpKwKElEJGuHn7nrkuzjSVCKQlPGv0VXTWnsef2EaC/c0u8CjEaNBnbf0dZskOJyvrzwGxlbk44DjX+3zz47f5/0SADNIQfPtlpMKJ4gT83VLzXojjkhbS4XIvouwJ5ju5c0KUCVEwSRHGgXh++5bKSW1SEKMK9o5YS+RoSIlOGf1MF5QBX1kTM++FbxpQ9mPb9ntTs9LVOEAQ5hif3QyVYAzkhE1yH6qAJI03FXjrdsIuSzHzrssVz3bOKTuNtyJMK/U2yWHv4ABud6cQmsZoywflCMslxFUgKyCdRWISHz3h7if5iYsXelvMUI4cskhUsqwtMdyI4ajloX3+4m14SAJWxLMmwPXSJqwSrOnn3UBhgK236pb9cWDjSBjgEpus2I/QrtaJ3qQi5FgizlygpPEfCBATSD2wGs/hMulPQMM5hjjenQSzdRwJvS071v6zNfAyCDJJsoqNAXdtqBBnSVPx0XHcnbbHdO+cJHlGicU60j3dxvK8I3SXA9QBFzhvompAWTuIg6OQSdUxwNhCGkCRbTOnmUmlufaDYVCgJF2cr0gqxtNaR2On4Ipa9Xfl/hskoNg8Uzmu5YCTyvOwdvLW7MMDzX7XNml5v2qH02X17Gich1YhLAVfBe2VJ4fJamc7pu8hVA7UC8haVEmdHa8/WF+z4h1uiGKcZlyXHF6Ry7+rr2FLCZdlvgRTVQiiSd711tQsUWKFVVjieOAhlhe+t7p9TRFln6PhbVOZN+pJSV6n510ImQ4Rsaami6HWYcnBWyi7g7r9UQ9965KHnBCLHX9EDTcWIZ7vPl+2WJegvKJYeqJclK4b1q3HlGReccEXuekCCeYaAo1LB/mE6USONFevVtp9CrKkyTC8EQT0oUuhIhCdoFgWB+fvr8ofbu99qvheOPG6DqERldX+lgO6tngAT4VXyzvKrJJP+DjfVHFieKgwueJrSXIcya11spksx9rqOD68WPIxBZOwX0arm/ioQ69DlUElIaj1JsXDW/oswA0ry15klpB4Hmu/0cjOGIcYfnZ/iyrqes2zn6ahRFBvuyTcnwU36lUX8hEsAqzv5kCXbBz4p2LN1SYbVeIcA6iJ0z9T45hCaUCXkziHSiqxWhCUtFYB2DY4hRIwOGZv7J4DEwdOxTVvvzcrG8hYQ3Jdm4zoSOD5OdnHTcS6+1yzIkhvJsujMEKwud+GIjtYaJ+IRNCj/J4ooCRdpBxFeg897LucyGpGkdWn1728c0OzmAxws7XYsZoGBRW7hdkDxyMmqrcjvs7jBVabGoduloVdFFIWlPJJyFTYEL9syeY8+n/6RF1wME2HCJ6zdAEZaJbe0cSn1SoYG+zT2maQraq46jdX4XiyHynC9H7EusjXE/deXWmhkB5Uupi1Aj5BpUfXN08pVYO0glqCPxclWs9JRcOsNUFNhGnaho0emQokJsGNTn4S0Vs5dJOfaRgOjuC8QaVSaFiSO0zKWuft7p5xo8a4VAzzaA3I4NZffazZJggyqhSU8HskQKFJJlsQfFzMGERJBlkCeUAQksNt3XUVa00vihDcrROmQVJlWRqHlPVGZFOC82RCYofjlP4Zu1Qok8Qw98kUny6n6UOtUQSYkZPknCZ8OD2D5UCB7np7GO1uvxpr9CkKhtXoF6CfvksoYxo/cdeQPEVN1SwiowigdiAg5MBM4vmWY11vFK97M0CPQEZDJr6cOwpQOcb/cKHq/xLCCoeul/ncq+raUJteJbiURwqZbxhxva4pWXleH9l025yfFNQTVyj2Vd+DfzWUtFy+4QF2DG6xxleIFIoGFRAJ3+mQZG1ztQ2m9qW0c0wcxwk9yorCfSmVmDJFZ1PDcSlwn4ZcMyoous50iT7lJFATA/MM6UvxVhgdLwW5xUHjrek3sc/V88xXwnkPJ6QTJuUsRwsp0/Apsmbf1AfFKDigcKAi89MzCEyioT1hjKdzwnJ2GIdyHOhDJO4L9gaVu8I2QdYjSEJozJylulMVAowzL1X91eXOeVeAGsCzj0cBoHHZFCM20JzwvWRPvwqefnO5x5aa6PURve+Oz8nXq2nRJKIQAh38qAkNiq9lbg5EHHZhRIm/xB7GA/TO5vyagy1q5kGKKjQciEidlNaAZ3HU+Wt56AbfFfR1D/oDGnThbe21IVwZOPf54UkndKWu3u1nRtCEnvad6w8g3nNAK0FwNCwMkDQFJ9o6Zx262ighCCn8YM8hvKsyeZD1myXHtHEoNyTFGcRilZ7GzAsT5G4K6eevtI2OD599eRi5uq1gtlKq/LVXmFNCD/VnGs7PeXeL6Ci0sC5y60fJk6/AhlJ28nGfKAcHEw9cy9Gjyma8xSThaNLjhLGCrtzh6+0XeuATZ+NoTWPVCNz8C70P6YT1A/1fBhwx55bPEcSF1vSH6WB84xoHCvq4Zkw/kpQjyYDH78U6fn/fAN6iuHdhQ6PfhtARv2wjO/UgQsNO8nRnByWSUmL/vi53F7NQ8ExqP9OnM3RbFrrkH2QTHZmh1/1VushLMF8upSeKKOu9geblPc1xSu5wELzMe2y/UUXpoBr9vOzW5jfzllyYUeHkiNgGOWZg9pTwqDRfFdOx9gqlsvH1H9ZwKIWNZsRr+x2ZzMQk1rktROgEGiL7US3kF4Su9cu7OJA0lGJU4Tq5uwrQtm//vzaJ8U1MWWXTqeCHlfyJOrijiaxajLByrpPbbGyK2QlEJdc0UHcF10Ihy4sGX/O1EqaUWFAEkkAioxhTkaNRtss8nt5SBxf/ghLwBrMnlBKQC48xoL9l4/U30/2B3JXka7Jyop+wQZOcseEJWFwP4IQtoQDZzQnEOSUoCmGCvzg+ihhrB1+DcK7kfIw0BSB6jTPQsAks4gOhG6/O1SGBKIHJDxqmPizyxRYVKBtsJnt4P9fxzSNvef+8s94HoL1fiH4vpCeNXlJT2OLIm0MbRDCUASfxWBkUZDJRVh3EZYXH1zUv28gkBRELWmKbDvmEigbd6H24vBrYwHkvzP9fG7qKzXN+bcGiDNn1/Uw/aCBkuHpa2R9Y+zfJRTSad0B+H9IICgd2bZQn5CgwUh5o+FIG85vdnVkUYj0TtR3xRDefgJOsuZtvQUTv6EbGYs0/+sgPSY3RrdOIQmFlHlKeVX4vWN2ru0+SUUpayBcYeStEUf2t/qEVi5ymwescsSBLAp0dJ3UskRCqNh1kZCK2l+lj++pPgibGRB/RNHC31k3hTAy0IEcpZmYZFJ7otuEI+6cbMTZDK1dGIKCO9BuVvhVcWcKyCNtE3mHSuatIf62C53Cig+aEYVB+gPjQSwSlYOxPVkTuIeIiyilVuxCOBlBEAg1JyPU6bQ5Dl4yhRMLWkwYDmbJ95NSeW2ZIDwdnjSyCUFgd/6wuBhTyjtdkoeukrsHc6q7fHqK2Eh0XMlwl0tunurcc8mdFUP7xrDYQ5i/sJwrvE6WLe3HEOdHJ7c9z7O658h7lMOx4UfpFNi0HC4/00dNtPnFnkEqBZUM3Bh5eyOW6xkjJ1fN6xq9JMkpfuYURH6xsBc39/X0MlYAs5q7nOKNgC+bKLk5cyRruAHJ4WvTkqL+tYgg+SIfF/VBowTmyoaEW5GvAJTOJBCQ+UUy1eu0jOjH0kDIS3htd0c3zJdZpjYMbcyndI1VytA1Q0+hH509gqIGt9tSXKNeNICRvyzAqKAHRAdunGKCyHkpKJ5f35POabnz+u037zWf8VCWkgcGHRsLO51RDI3/3QHigj5C8WTP2AxjxTE5qH9ZqQU/8tPbp6lBGhznh2jG4jlySauAUcTfQL4tczyS+2UEWKje7z8+j/Y632CLywFLWnahd0u2cSDU0oRiqG2Y5R9hLUHkyz3/1cjjtutDoRZS1QVNBlWdqx8WDrID8TdM96WLGiOZOPjGvR8XG/OUEA6oqksMsuI06irQ6ZTEUi8NlrVz/isS4uRuBEKI5E3hgcWUr15OyeGI64qasGDzT8HmFIuYkk8ArNsGMYcPdbUQHQPkTa3tiXT0xJCScVajmHvSiFDtyIWJgb06w8yvYI4Vf1sVAftXRXx5ZBzpcyLdmsmYLTUprSigdek4Dd/kV0FD6+zIwxRG3ob8nXTSH+7U1vnH90BTrMpIFcQypWOu4kkt2KQ269MX5T3QACN5QQXZA5ql5UGzBtCVls5PpqtObo5got605oKJLcO1sifBTmjDlt1xg2TJ2VwSk9ALg+EM25eKvIKh1uE+X/kTbbzHmuIkvXS5vA/Xz+yq3n4kbrC2/Dn+pHz+I/kTmbLF2Kaxyx1/E3U2kkJ3uS65YvNkc789+h7V9W+RHumgdcWGr6fDsEICUdDtfcQpJQSYzuHNKJiI+bqk6Xp/ojO/CE596tfLwV2R+fyC3EEbYCa7FG5boXi5QkbkW4s3x6s+cZkchrFBx4ZzSJ8Cr6DZQHJGGfWODTUhx2ZKkC634MO0aTsRrGCRVlZAJg1t8fHVx9U/rE3wnjWDFb/MtEBvv1vWUZuO/WXUmaKvR1g64NVgHQ2EAb+OR6PFuWMhWQB3ZR5INOUey44pIfv2QkwhSpXqnPH6lnq17fvXKRUD7mw5Pu3kcFKrhJ0wlK5PbRYs3V8LBIEebcYG/14VsIli/N64kAyFDAZv04WEvBBmNTqAb9qQLogAfC2w+DqQLLjOFIFV8pt1PGTdjCDra+E1n82eJXyQw+7BkqXQAk/bt6Z/pc9pz/398pnkkNT0IiHzE9LLZJ+DcoIjQnfFjdGfikovNHlHDobo8pxWFAlmgu1yNp2gul8+Y9ncl384BGq4d7fSEfpjxDaNP0JnxxJSf60pkEw65w0izDTXu/shf8sg+4uo968LffUwXDWW4EJATRCanIdcXInnJ9CaxZBSynmOMXGC3eb0+Cn+K7v9Ibg0mMXRKmU1q5BH9zMjzr92b19gYlThwuY1ZEHAT1wU790h84ogozjgx+hPxIjRZdaH4GE8f85GcACatyQ/1sNy/eMhqfVWZBw5p2rc8tMQh9yFp3k3//9aHtkK8ytctMEyhL+oEJSRmhNMEdSD9dyc97t6MseMM8rWPkGtwR6FGeIHbtdpDugiPHwO8I/rBDAYsm+ki3yUXxzS8VphMSR/ZVs09m3z4i3gKUMG6wAF/KsgkBEcuK7FmD1C4iVTfE7WwOiOHCYJYR19qJ3epi7ftN2u54MSbBjgnogsljSueWR+8MvNUpT5wPrChWJjy3tjDBw/72pEzEF4lfbp2DXxT1ZNoDy3dt7nPX0tWQhowtjjg5oVyJj3k9DH6lpeJyULYi9R7Mw5zdqG8bhp+eUKSzer8HWfWqsmCfmVMRHpNrDQ7QgjSpIB+GShWDG9AO8KR8IEbJxEOODY8ywEXcokDmwLFQJtu1224gokF1ZV0MR4/oot1g+FlT3rtGXJmv3yth0FpidSVfTr6hGETX4ggSgcNUllp2F1GQvia0ltn4rUrAyIvAnMfcWqiJWscUuW98LkyP9KLsvaycZhUeTHfWbuKPX525nUvGYcmypGAYgg1DJcwv7xNl0Ps6Nofue5KvnJlK2nl6iu8kYRlMRLsREh01MYDLD0Xiq0PrsTrA55v1jA38ITBF573Cr56dV6q04jeEO8IouOA/DcdrWqfh2g42y4DtdgRc+9BcIIcl4bYN6DL9cj8qCTGumECxWMJeRnYJ+VYpD8l5+dXcltx0CSdanCJ4s0GNYQ+TKtMunhxbtApFEVTzchv3hafb3Kryw5P9cjluFuNYnUm3BF8avKD/ILmsP5ZFq2n/2CSFKT8tcJ9B0VtWxGDkawJPI+6tFGknWSGcygRZkqX/YNsDaTZNTW4hwbCipurIOKGAJs0WrPPJ85aoya75YK7pOTFGExVQJuAGdno+qqTE1CUiUmmTsnm2UkYBAj2TJrcdZJ2FpCdSj7OrF8XpFZJo5tvlHd27vGhVu50xiHBnXqqoe0IFD+eLib3rrGabcEW2hXn3fi643KN5UBeshjL7E8BqSAJMgrFhNxAHtboyzjHubYQvm5WEHBqiHryE68FMRGXFrJl0mhCmcy8SSgiankMINfIDojvxTkBJ32E7NB3sL/qpyqo1+Iyo5P2HKoW3BC3iHgr492GQ648Lc/msS7uxi7RpDwla6CQKwNCk49XHctbyeb2/a6cFo5t+paF86dwK+OQN2D3IfY1H/2hVN2xCjG8+H1VqFYpymNtN3vKiTJeJfbX/8UkfYKlDFLfLuidUiMhbAQnKXlLhrWn1MsulBlGqH1AtVNkyYkyXxidGylBcZLMK+p5GXm6x+8sVXwrNzLaj+goqIb48RY3QvVV8Wt1ixsO9TYP8M1uour+GRZRZEwG7mu1agpWDt2YiO1cinGwxbO3r9UCZAHJZEPq5RsoA91RjhOomBsBFyP1im0hxPEM0M9qRYoyWmuLRPuCvUKQp1OILFb1Zzn3gGuGG0W+78eOd+uQYjRb4yrPl3TTcbp+A72cRiodViZ7cYFaNcH80c3BYt0Pxv9XfPDm2nDoBuHwFr/FHZnG47PqF9wSlKcOzouW10sWjeQreLrQ+5TojU4Tw7VpttkeKq8jc80uQt9k63c4bfZEIBeXD9hXHTLyGsZkOXNQX+Z1qkdc+uHKhkE2trG9Qu7L5djvsJpJDzmH1PDOhiZ6WdXf7CjknTa370bCivP5YSbw8T/+hQbyvo7gYcGpCXc5q3nxPiKHd7OL6XKUpxdD7Mg0bJpAqcyEakOnLA5BF1ZHI2ntGKqpc6A/KznhMj1CuSP7cGBP0KG1Ge8qmvOjTIIV/8Yc9SPBBNbECVAcmGs/deWYdHW4RbBfnpHhrYy3AdX056NDg7wM2Fk4z1wM/GiHcN7bJaOsTR59Vm870HfOt99PJ3vrKWqNt8ZOiam6ee5HwFA/1WitNOU65awwTzYoS7qAIK7tZeImwaRVRglJFmACI01LiYkMvLDq022ap27Mc24d7nCuZeFlOc2yH57qOGd6VX1ftBu/YYd4ye8vXC8ZMbr9B6NIvWNwHi3uTFUxWjcN1jb23yQZFLqkzVs9sqfPHG5R29k//eKpJWHt+sRR7BB3dMV3J4qOS0+xmAKQfcCIcL23ocUpswA7cMY05+92Sjkc9CeylrldIwhf7KePT+S5put1JcguxESRlr+3maKFSZ8ZkhnoGVK+sLYH8RdFYWDihSBJ3X48X9rftqTjepgHvfUUQLQ7XPE7FUJe+98d8XVudKfHwiBYC7z1ieu5c+vVXHPWTD6iKiMXCUvOniQU6wlvmR2MEpcC2+WicTsYt9rsdxdivazuKt7mNxS0MOEuVzlhn+BZUJB9IsZ7GsnuDp9XfNsBQB/cTXy8EedkH9SEgLkgJylwCn0uadJ7yLWDc/zuuTbbngJCV7360HfdaUZs0UwW8g9s7FOFIWFcoOpjdCBzLeuTzLHWxnQ58+4Yyjy4CuHCG9r/rfRO7EeuStZ4ua1hjTzCvn9Ww9G74EAqXAg5s/RKhKPgi9T/Ynf05AHlV93Tipl7XqumU/rdLhLKUOsqm7ZF+lwu+Q4864wqZCE9aGXQV/vIWR36EvFR2fv8yl5c6tnqYrivKnO1piUnThk6LGEbZBPWQZDYXNXGa7aJt7qv0WfOzujyYgiWvII6kX7yxiLkOFA2dcXD7iW13NnjwbNZPOtjdd/F4zX811zdbZz4ZwX0/ezZ0KQJ1iXvDPw+Jq0zfZ/xymHkhs7deTVmiV1aIaWiHKLH8D0r1O5fZJ/e6EPQxLpBMTP3SzKNDRHu8wV/JEdpZVWVpCEFdd/VPuYiouPFRv8XvkxIcDORNHkznT2mMaXJr55UfN1/npMer9JsnDaosmLfPQ9164JPKsztQI4bupLX725AVwfmPORDE4E6dnaVhZvNab5p4HTnODJNg8reXziE2djcCqC9Je1g+5oyf2RikwXu9KtfMWVKyFknlMOdh9WCND0mbQahCIPgxy4q3Li16ltP02Xox2lhhx+8+HnH55PwSRugRvW5McLeBeOOT1KZcZBtHPl6mD9jxfX6I0Z+6I/LtHT9CfGP9mIJMedNywXSX1IFJeWt63Hmsti5zLyM/LGQtvToamRZljpbg3cRx04YEOhofSZa8B2ugN0gSDObMLDkflq3tvrPinhVKswMN+FdG6sp5YnjXILGYVSgxDWw5/7dnK+HyzAMfT+yHI/HsR/e+M+pn/9wGa9cN8V06h8EHeMbE0t1x4kGPG/0bYD+TvpZHc3hdoqaHL3QpyRcMUFRDRkqyskB3DTEKdx1A+Fa3xE+O6XrtFa6BTXmSh+7lr5aBKF4EBkFcZYYT/mO240XvLvEZVXDYSSYDR2G08g1VUPTFIXPLHqaBf2kqHq82TTrS9QPAMbNzPYv7/DyVGzA/YhJLYLG5vqmWI2fXN3QKX15YlTHHoP16lklcSvpJEvKIfm0bkCjgScSA3do43OUSGcIIj6egXIQwRrReFO3MFVFYiWJiVvEemve/A8VZXPEdBasFYFVQTA7XsgVBiJ5n3OOAQWokxe+LXwJ19eblOIZ56HTeZLFes7GeOLUt+uPNBpn4kz1vZni4YDlod8fDvvDdYfP+Da/4j+3a5tDaFc8oywEMwJlCSE8pGGnw3Zo2XTyhrj+c7PgxIvIaZfm+b5fuf74CefAVHjkioWimtE2lBvX9+w9/kyumxNeT6Oz8HqEEgaJxzvu7AHf6c3Ep38AAAWhSURBVOXe8MmJwHlMerQylEmX1F3VnUPexqxpKuXfrqqaLEG+5bb/qorczvOHJsTZYki0JOrbXnUvVTVYz21hwWd8XfMGi8aau+En3e3vhfAp3CPnimPohNV0xjMl0PkScBZPzrA5F02w1wPZou/WijnFatd0mJjl7J1kPQufdw3qxKdXyXZYd5f6sjjZAtHh1QeNB8rwihr3C+4n3M9jsS5VDNNgg/zrv9Bcf8Pex/fl1MsTvb+mRFiIscRN4zj7Gie7WEay2zSsMF5sB4P+mg1TQm50ldfrsR+LqSfa6qNNYa+VmBdSySq3nxsCMcK0V6CkJrx675yy8qqmMwZ6XURY6NPZzEsH3QbDBh2H8tpSH63TyymQf/XG7fzN1JP3vbyr2WdMjZ9P2RM+uL6vx2mRoW1hucOy58ILAf3QV6S3azGMssZ4OhA/ot9Wdl7lu7ye89xW/LSyvJUOEyFs3bTmc6GuoLcQLlWOO0rIs2wYJE6863tcJC+ZBg6mm/Ou3jnB+eR92sna9lNqcx2O57KW91EmQUopAQWjhuhianGLnrQ9Yg38FBu2ZZdlhgn5fzDYJbmHbR/93RicVzuqkww9D/W8qH56YqkAN+mEMpjhQvl2FaCT5vRfeU4wdpY8OJchJjFGIdrJkNtl8nnH4PBo9HUz8s9GrKmqwesRur6N400YjNnGkV4ocX+R1bVKL2EwhGWeYJDgJpXirHLt21L84Tbdn4harV3KnUdhNJidsPfaDAtHnp0yCUdPrygxl+01C8k0rLwe00/VxR+KaMIks8iuC1mX05pkLVL2ReBhcEySqx0sFc2kOEyYJYSgl+TiHZcqWeSylLldtT8ks0UQOZSS1GrURfEpinJVO4eaVrZKkItC4UYtzQPZUMoIJ1+NmuELv3tVUFZFlCqOFb3dNNu1i1gz9QDbjRzDcHIsW7G9aJeJwIg3gkji3o59P4pM03WNPyB5MkcZeliU2O14y2X/bs/FUtM/ijDDmK9wVNhZEn7dYZ8iThMiQGkg9XHJutEsy7ipihlzOXDLXGEf0/1AAFnbVpUkofnNkYU/lqiEREbNNYvRcccWTlsTU79bdH3CKsPqVMb02MO495qhn5CynE87JepDojbEt4O8LOc68AsPil4v8ORgGSa4yxKuC8TRXVxT+9BBLb5XFKTO7mTKU2CjVxGf7omQHYjBTyc80q2j/w4DdyaOvBq0lCUXOi7HX2ul/hvEpPQp2m4p43GckKT9dR8WkUx0rOrS1dGJlgqcM9ghrzKHu3W7R4vqHPN+oGhQ5/yf9H0Mgoiy3jhpaDitQdNQwtBpfPfXv1sl9DyC4LxcKCteLpSl9K9J5vH24Lhy+ZGpzXP10/vj9/6bJHJaPnTCaVTfVxRKJFgzbZAyj96YYJXupjzvPjBe47l0SvEh2cAJwAtFaAl9FzW1iG3h8KkBMvL3oKvE6cDBOGqa7T/sVHUhVGIY25jJF93iLRcEnk1D+7a08SImuVO4HlnBkbmQec6k6kjZihOfa19dmu0UuzZEI2icZASxiFbk8UH8E7+UeJN5kvjFvCvzwrOKe0baT2URtcP8E0Wo5PRPyELmFQQJFy3nvHvauzfJgnfrdHiUXKnb5feWGuzWMve/QlynAZUY6RvY+FlM5WYa1/U3BrQbRTVTNGQCVSn0BRQ7jDrOvmLf1DRj5bi+4OLe33Ru1v8vzf0KXi/jNNf7kmLhS1FBgL/2FpW787yv6dlyN93MafPNTlaWoe/muaR/ZW01L2/yr5EozOoybLjgT15ALvDq5BAIsjSkcKO+JqCKFiWo6Lit5giTHdqOHqW4MTXV1937y4ShB5+Tk//zZD1NkPQTgRKv9d+Wt2B6XuX6WfWZJyH9c+XNpf/vW8BDHvKQhzzkIQ95yEMe8pCHPOQhD3nIn5X/Ae3Otw9Kgj9wAAAAAElFTkSuQmCC"/>
          <p:cNvSpPr>
            <a:spLocks noChangeAspect="1" noChangeArrowheads="1"/>
          </p:cNvSpPr>
          <p:nvPr/>
        </p:nvSpPr>
        <p:spPr bwMode="auto">
          <a:xfrm>
            <a:off x="1679576" y="-860425"/>
            <a:ext cx="2543175" cy="1800225"/>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sp>
        <p:nvSpPr>
          <p:cNvPr id="37898" name="AutoShape 10" descr="data:image/png;base64,iVBORw0KGgoAAAANSUhEUgAAAQsAAAC9CAMAAACTb6i8AAAAjVBMVEX///8AAAD8/Pz4+Pjv7+/19fXV1dXy8vLr6+uHh4d8fHy+vr7o6OiDg4Pb29ujo6Ozs7Pj4+PPz8+cnJyrq6uNjY3ExMRmZmZ4eHhvb29XV1eVlZVgYGDGxsatra3R0dE3NzdKSkonJydaWlogICAvLy8VFRVCQkI0NDRPT089PT0RERFHR0ccHBwLCwvPSfzgAAAgAElEQVR4nO1diZbiuA6VnH3fSZyNEBJCwvL/n/ekQK29TPW8qamZaXQauigosBXp6kqWDcBDHvKQhzzkIQ95yEMe8pCHPOQhD3nIQ35V1OirR/CPkRbRF9ut8tXj+AdIgpjDDtH96oF8vQSIeyjINL56IF8vKaKECrH56oF8vYSIAZuGA+Krh/K1IsBhgyB9hF89lK+XBoeI9dH+7lYBECOapA9Mv3ogXy86O0jMgPHbi85aoLsEfnMPEeAjVnyXfPVQvl4ixIzvqt/cKEhcNgiXVfHbi3qh4EF31lcP5OtFG8kgtB7trx7I14tYSAvr3UNmLAFKVsXvjZs0+xx3AiQWXz2ULxcBNo4KeJh/9Uj+AZLh1YAK69/dQUgqLuYlrIrfXrjOC8HDKsRau9EhxfL3VgSwJTSIW1LF7jc3ChafCxYJHn97TQhOxTYUUR+qWPMxR5R4NB4eQvlY6iH26lcP5OtFO2IiEK+PlULQOswIK/C3X1EXYIyUlQaPRVMStUfJy2O//aKpYFXUTDkfK4VgDFjymtCj+g9GjxNs8VHnFcwreqFzl8VvL8YRD4ISkfKrB/L1oix4VSPE5dGZJiaiVy6eRuOrR/K1whnYTPRKxa747ekmr4GgrlwO6faRmu4RYzE+6CaJ5NrN8qCbsKoi5H7eB90Ej9vzarxkXz2Qr5eE2/Mknh+rprwmFJBpLA+6yQl6AhVWk/jtg6nOjVgBLt1vr4lbj16IiJeyzr2WC3u/q1JcrlU0uD8G6FhhhnjNftN0xHVuqmC6mUOlKIubXn+/5l7hpznpAD0uYyGahgWeAsy1Cuzjrx7d3yciCkpWQNiTKgg7uaSnbsEQYMAR3IOH9W+wIMC238gD1mFsqpsEbV5Pf9kHsQHHAe3COWutw3/dVfzqipbbOPzzhlRB2InO/TmhOOBFoKDvlxXiEv6XVaFnY4ehN+gQrc3/BZikijfgUHekixxGmPBMdPS/qQ1jQ7noOAKXrVYwYFWoF26+eS1DBUo/tXnYICVrnLL9xxzFaDK+yLKCNARuZhbMsSSvhrxThaBnlQ15yU6g8DFAHP5LxZ2o2l0XRL1IoNZIC6a47Y6RvBqC76Ln3QZ6JasIRtD1lgzz/0rrgTNOadGDMaWQaX6zNujBzSrEkSnWdz1AEqZORziE+ombD6x/v5sI3nS9dQS0HoD9vOghblYhlpcI8l7IU2Yvj6sCULgX/cBR91+tD8FrxDlEpIhYg9eT0XmRcO6WHxU3HXoisfQCMoc9xaTU7fwvb1cKcQ97wsL3v9e51z1/Xdx8d8154cyuKLDq2OTaVCUd/qsL5OQZaC+gf3s9GSv4sIJ7RU8R72s4Ppc9e4ciiYIgZVTMcIwO/+btZgH2EGy+dXOVVUHJeU1PKQYYNHHjbfax/olJZuXCGG0W2I4QZoQu8+etqH1uSa1CvTageOcgAjR2EOINMz+0NZjpFeV3wWCX+AKd6AzGhf4qshx7NY0/Meqf/Ym6DYqpHz9zXaa4zL7RsAe8/f2qCsLCHT9oKf8gYunR64Lt+3eICnanQEdNRYIQV+xB4vzhJfiovo44Zc0rNStRU3m2rPd1nsuiKGS+O1DaYzlMYD7NMMQec+t7vTXqJeecjHcLheo2J60ICAhDY4qi2ttt+zYlqokN1eQ3GMHgu0h/PV4+6CdunZMVbRh0l1JKmZc9XpfcaqvcSY84IV7nGU/pp9cGlKmEOv6O2alDvhZ70YSk2i3enuzDIfgw2GNWOHi+PMZCdzsT8ihM2tY/hC2pLd9S9PnQFcwXKQOmNdeqDdsgyepNFMWRqh8Xl+hNZF5yEV8ubB5FYWc/Ijr/t2gL2YTz7eklqslWEeGAaWuhd0mzKpfkAKnJWYlF42le6LZ0VjdRZ2WTQ1Ybtu3ocN4miNMHqIZPSV994t2L9TEvkjSorLwkY6haD9GmHyZ6QX/EoQqyuV/YBj9BKDgMSDm55r39vW7AnrcImVjnB9caW5xO6OanzBI4S7Bn8pDQYvq9SsSWUrgQBODa0GWwz9RU1IF+dvHq/6F3y7V+SNMGoySVYuxnR75IxPmanHNkAzL63/rklTrRx8k2SuBVRiVoCLZoGDbVK86p413O844QNO0X3wqIRJhoBxAyBXvNIugtKgFhStQTPIcQZJtQKp/+8YEg7tCuquhzfUVlK6ABEDREOZgp1mEzzHGAIVmZDMzPUMI6a4Az6TyHwH35DZgBaKXGVqFecI8Bef2BADQkzrCsJzlc+0HpKwKElEJGuHn7nrkuzjSVCKQlPGv0VXTWnsef2EaC/c0u8CjEaNBnbf0dZskOJyvrzwGxlbk44DjX+3zz47f5/0SADNIQfPtlpMKJ4gT83VLzXojjkhbS4XIvouwJ5ju5c0KUCVEwSRHGgXh++5bKSW1SEKMK9o5YS+RoSIlOGf1MF5QBX1kTM++FbxpQ9mPb9ntTs9LVOEAQ5hif3QyVYAzkhE1yH6qAJI03FXjrdsIuSzHzrssVz3bOKTuNtyJMK/U2yWHv4ABud6cQmsZoywflCMslxFUgKyCdRWISHz3h7if5iYsXelvMUI4cskhUsqwtMdyI4ajloX3+4m14SAJWxLMmwPXSJqwSrOnn3UBhgK236pb9cWDjSBjgEpus2I/QrtaJ3qQi5FgizlygpPEfCBATSD2wGs/hMulPQMM5hjjenQSzdRwJvS071v6zNfAyCDJJsoqNAXdtqBBnSVPx0XHcnbbHdO+cJHlGicU60j3dxvK8I3SXA9QBFzhvompAWTuIg6OQSdUxwNhCGkCRbTOnmUmlufaDYVCgJF2cr0gqxtNaR2On4Ipa9Xfl/hskoNg8Uzmu5YCTyvOwdvLW7MMDzX7XNml5v2qH02X17Gich1YhLAVfBe2VJ4fJamc7pu8hVA7UC8haVEmdHa8/WF+z4h1uiGKcZlyXHF6Ry7+rr2FLCZdlvgRTVQiiSd711tQsUWKFVVjieOAhlhe+t7p9TRFln6PhbVOZN+pJSV6n510ImQ4Rsaami6HWYcnBWyi7g7r9UQ9965KHnBCLHX9EDTcWIZ7vPl+2WJegvKJYeqJclK4b1q3HlGReccEXuekCCeYaAo1LB/mE6USONFevVtp9CrKkyTC8EQT0oUuhIhCdoFgWB+fvr8ofbu99qvheOPG6DqERldX+lgO6tngAT4VXyzvKrJJP+DjfVHFieKgwueJrSXIcya11spksx9rqOD68WPIxBZOwX0arm/ioQ69DlUElIaj1JsXDW/oswA0ry15klpB4Hmu/0cjOGIcYfnZ/iyrqes2zn6ahRFBvuyTcnwU36lUX8hEsAqzv5kCXbBz4p2LN1SYbVeIcA6iJ0z9T45hCaUCXkziHSiqxWhCUtFYB2DY4hRIwOGZv7J4DEwdOxTVvvzcrG8hYQ3Jdm4zoSOD5OdnHTcS6+1yzIkhvJsujMEKwud+GIjtYaJ+IRNCj/J4ooCRdpBxFeg897LucyGpGkdWn1728c0OzmAxws7XYsZoGBRW7hdkDxyMmqrcjvs7jBVabGoduloVdFFIWlPJJyFTYEL9syeY8+n/6RF1wME2HCJ6zdAEZaJbe0cSn1SoYG+zT2maQraq46jdX4XiyHynC9H7EusjXE/deXWmhkB5Uupi1Aj5BpUfXN08pVYO0glqCPxclWs9JRcOsNUFNhGnaho0emQokJsGNTn4S0Vs5dJOfaRgOjuC8QaVSaFiSO0zKWuft7p5xo8a4VAzzaA3I4NZffazZJggyqhSU8HskQKFJJlsQfFzMGERJBlkCeUAQksNt3XUVa00vihDcrROmQVJlWRqHlPVGZFOC82RCYofjlP4Zu1Qok8Qw98kUny6n6UOtUQSYkZPknCZ8OD2D5UCB7np7GO1uvxpr9CkKhtXoF6CfvksoYxo/cdeQPEVN1SwiowigdiAg5MBM4vmWY11vFK97M0CPQEZDJr6cOwpQOcb/cKHq/xLCCoeul/ncq+raUJteJbiURwqZbxhxva4pWXleH9l025yfFNQTVyj2Vd+DfzWUtFy+4QF2DG6xxleIFIoGFRAJ3+mQZG1ztQ2m9qW0c0wcxwk9yorCfSmVmDJFZ1PDcSlwn4ZcMyoous50iT7lJFATA/MM6UvxVhgdLwW5xUHjrek3sc/V88xXwnkPJ6QTJuUsRwsp0/Apsmbf1AfFKDigcKAi89MzCEyioT1hjKdzwnJ2GIdyHOhDJO4L9gaVu8I2QdYjSEJozJylulMVAowzL1X91eXOeVeAGsCzj0cBoHHZFCM20JzwvWRPvwqefnO5x5aa6PURve+Oz8nXq2nRJKIQAh38qAkNiq9lbg5EHHZhRIm/xB7GA/TO5vyagy1q5kGKKjQciEidlNaAZ3HU+Wt56AbfFfR1D/oDGnThbe21IVwZOPf54UkndKWu3u1nRtCEnvad6w8g3nNAK0FwNCwMkDQFJ9o6Zx262ighCCn8YM8hvKsyeZD1myXHtHEoNyTFGcRilZ7GzAsT5G4K6eevtI2OD599eRi5uq1gtlKq/LVXmFNCD/VnGs7PeXeL6Ci0sC5y60fJk6/AhlJ28nGfKAcHEw9cy9Gjyma8xSThaNLjhLGCrtzh6+0XeuATZ+NoTWPVCNz8C70P6YT1A/1fBhwx55bPEcSF1vSH6WB84xoHCvq4Zkw/kpQjyYDH78U6fn/fAN6iuHdhQ6PfhtARv2wjO/UgQsNO8nRnByWSUmL/vi53F7NQ8ExqP9OnM3RbFrrkH2QTHZmh1/1VushLMF8upSeKKOu9geblPc1xSu5wELzMe2y/UUXpoBr9vOzW5jfzllyYUeHkiNgGOWZg9pTwqDRfFdOx9gqlsvH1H9ZwKIWNZsRr+x2ZzMQk1rktROgEGiL7US3kF4Su9cu7OJA0lGJU4Tq5uwrQtm//vzaJ8U1MWWXTqeCHlfyJOrijiaxajLByrpPbbGyK2QlEJdc0UHcF10Ihy4sGX/O1EqaUWFAEkkAioxhTkaNRtss8nt5SBxf/ghLwBrMnlBKQC48xoL9l4/U30/2B3JXka7Jyop+wQZOcseEJWFwP4IQtoQDZzQnEOSUoCmGCvzg+ihhrB1+DcK7kfIw0BSB6jTPQsAks4gOhG6/O1SGBKIHJDxqmPizyxRYVKBtsJnt4P9fxzSNvef+8s94HoL1fiH4vpCeNXlJT2OLIm0MbRDCUASfxWBkUZDJRVh3EZYXH1zUv28gkBRELWmKbDvmEigbd6H24vBrYwHkvzP9fG7qKzXN+bcGiDNn1/Uw/aCBkuHpa2R9Y+zfJRTSad0B+H9IICgd2bZQn5CgwUh5o+FIG85vdnVkUYj0TtR3xRDefgJOsuZtvQUTv6EbGYs0/+sgPSY3RrdOIQmFlHlKeVX4vWN2ru0+SUUpayBcYeStEUf2t/qEVi5ymwescsSBLAp0dJ3UskRCqNh1kZCK2l+lj++pPgibGRB/RNHC31k3hTAy0IEcpZmYZFJ7otuEI+6cbMTZDK1dGIKCO9BuVvhVcWcKyCNtE3mHSuatIf62C53Cig+aEYVB+gPjQSwSlYOxPVkTuIeIiyilVuxCOBlBEAg1JyPU6bQ5Dl4yhRMLWkwYDmbJ95NSeW2ZIDwdnjSyCUFgd/6wuBhTyjtdkoeukrsHc6q7fHqK2Eh0XMlwl0tunurcc8mdFUP7xrDYQ5i/sJwrvE6WLe3HEOdHJ7c9z7O658h7lMOx4UfpFNi0HC4/00dNtPnFnkEqBZUM3Bh5eyOW6xkjJ1fN6xq9JMkpfuYURH6xsBc39/X0MlYAs5q7nOKNgC+bKLk5cyRruAHJ4WvTkqL+tYgg+SIfF/VBowTmyoaEW5GvAJTOJBCQ+UUy1eu0jOjH0kDIS3htd0c3zJdZpjYMbcyndI1VytA1Q0+hH509gqIGt9tSXKNeNICRvyzAqKAHRAdunGKCyHkpKJ5f35POabnz+u037zWf8VCWkgcGHRsLO51RDI3/3QHigj5C8WTP2AxjxTE5qH9ZqQU/8tPbp6lBGhznh2jG4jlySauAUcTfQL4tczyS+2UEWKje7z8+j/Y632CLywFLWnahd0u2cSDU0oRiqG2Y5R9hLUHkyz3/1cjjtutDoRZS1QVNBlWdqx8WDrID8TdM96WLGiOZOPjGvR8XG/OUEA6oqksMsuI06irQ6ZTEUi8NlrVz/isS4uRuBEKI5E3hgcWUr15OyeGI64qasGDzT8HmFIuYkk8ArNsGMYcPdbUQHQPkTa3tiXT0xJCScVajmHvSiFDtyIWJgb06w8yvYI4Vf1sVAftXRXx5ZBzpcyLdmsmYLTUprSigdek4Dd/kV0FD6+zIwxRG3ob8nXTSH+7U1vnH90BTrMpIFcQypWOu4kkt2KQ269MX5T3QACN5QQXZA5ql5UGzBtCVls5PpqtObo5got605oKJLcO1sifBTmjDlt1xg2TJ2VwSk9ALg+EM25eKvIKh1uE+X/kTbbzHmuIkvXS5vA/Xz+yq3n4kbrC2/Dn+pHz+I/kTmbLF2Kaxyx1/E3U2kkJ3uS65YvNkc789+h7V9W+RHumgdcWGr6fDsEICUdDtfcQpJQSYzuHNKJiI+bqk6Xp/ojO/CE596tfLwV2R+fyC3EEbYCa7FG5boXi5QkbkW4s3x6s+cZkchrFBx4ZzSJ8Cr6DZQHJGGfWODTUhx2ZKkC634MO0aTsRrGCRVlZAJg1t8fHVx9U/rE3wnjWDFb/MtEBvv1vWUZuO/WXUmaKvR1g64NVgHQ2EAb+OR6PFuWMhWQB3ZR5INOUey44pIfv2QkwhSpXqnPH6lnq17fvXKRUD7mw5Pu3kcFKrhJ0wlK5PbRYs3V8LBIEebcYG/14VsIli/N64kAyFDAZv04WEvBBmNTqAb9qQLogAfC2w+DqQLLjOFIFV8pt1PGTdjCDra+E1n82eJXyQw+7BkqXQAk/bt6Z/pc9pz/398pnkkNT0IiHzE9LLZJ+DcoIjQnfFjdGfikovNHlHDobo8pxWFAlmgu1yNp2gul8+Y9ncl384BGq4d7fSEfpjxDaNP0JnxxJSf60pkEw65w0izDTXu/shf8sg+4uo968LffUwXDWW4EJATRCanIdcXInnJ9CaxZBSynmOMXGC3eb0+Cn+K7v9Ibg0mMXRKmU1q5BH9zMjzr92b19gYlThwuY1ZEHAT1wU790h84ogozjgx+hPxIjRZdaH4GE8f85GcACatyQ/1sNy/eMhqfVWZBw5p2rc8tMQh9yFp3k3//9aHtkK8ytctMEyhL+oEJSRmhNMEdSD9dyc97t6MseMM8rWPkGtwR6FGeIHbtdpDugiPHwO8I/rBDAYsm+ki3yUXxzS8VphMSR/ZVs09m3z4i3gKUMG6wAF/KsgkBEcuK7FmD1C4iVTfE7WwOiOHCYJYR19qJ3epi7ftN2u54MSbBjgnogsljSueWR+8MvNUpT5wPrChWJjy3tjDBw/72pEzEF4lfbp2DXxT1ZNoDy3dt7nPX0tWQhowtjjg5oVyJj3k9DH6lpeJyULYi9R7Mw5zdqG8bhp+eUKSzer8HWfWqsmCfmVMRHpNrDQ7QgjSpIB+GShWDG9AO8KR8IEbJxEOODY8ywEXcokDmwLFQJtu1224gokF1ZV0MR4/oot1g+FlT3rtGXJmv3yth0FpidSVfTr6hGETX4ggSgcNUllp2F1GQvia0ltn4rUrAyIvAnMfcWqiJWscUuW98LkyP9KLsvaycZhUeTHfWbuKPX525nUvGYcmypGAYgg1DJcwv7xNl0Ps6Nofue5KvnJlK2nl6iu8kYRlMRLsREh01MYDLD0Xiq0PrsTrA55v1jA38ITBF573Cr56dV6q04jeEO8IouOA/DcdrWqfh2g42y4DtdgRc+9BcIIcl4bYN6DL9cj8qCTGumECxWMJeRnYJ+VYpD8l5+dXcltx0CSdanCJ4s0GNYQ+TKtMunhxbtApFEVTzchv3hafb3Kryw5P9cjluFuNYnUm3BF8avKD/ILmsP5ZFq2n/2CSFKT8tcJ9B0VtWxGDkawJPI+6tFGknWSGcygRZkqX/YNsDaTZNTW4hwbCipurIOKGAJs0WrPPJ85aoya75YK7pOTFGExVQJuAGdno+qqTE1CUiUmmTsnm2UkYBAj2TJrcdZJ2FpCdSj7OrF8XpFZJo5tvlHd27vGhVu50xiHBnXqqoe0IFD+eLib3rrGabcEW2hXn3fi643KN5UBeshjL7E8BqSAJMgrFhNxAHtboyzjHubYQvm5WEHBqiHryE68FMRGXFrJl0mhCmcy8SSgiankMINfIDojvxTkBJ32E7NB3sL/qpyqo1+Iyo5P2HKoW3BC3iHgr492GQ648Lc/msS7uxi7RpDwla6CQKwNCk49XHctbyeb2/a6cFo5t+paF86dwK+OQN2D3IfY1H/2hVN2xCjG8+H1VqFYpymNtN3vKiTJeJfbX/8UkfYKlDFLfLuidUiMhbAQnKXlLhrWn1MsulBlGqH1AtVNkyYkyXxidGylBcZLMK+p5GXm6x+8sVXwrNzLaj+goqIb48RY3QvVV8Wt1ixsO9TYP8M1uour+GRZRZEwG7mu1agpWDt2YiO1cinGwxbO3r9UCZAHJZEPq5RsoA91RjhOomBsBFyP1im0hxPEM0M9qRYoyWmuLRPuCvUKQp1OILFb1Zzn3gGuGG0W+78eOd+uQYjRb4yrPl3TTcbp+A72cRiodViZ7cYFaNcH80c3BYt0Pxv9XfPDm2nDoBuHwFr/FHZnG47PqF9wSlKcOzouW10sWjeQreLrQ+5TojU4Tw7VpttkeKq8jc80uQt9k63c4bfZEIBeXD9hXHTLyGsZkOXNQX+Z1qkdc+uHKhkE2trG9Qu7L5djvsJpJDzmH1PDOhiZ6WdXf7CjknTa370bCivP5YSbw8T/+hQbyvo7gYcGpCXc5q3nxPiKHd7OL6XKUpxdD7Mg0bJpAqcyEakOnLA5BF1ZHI2ntGKqpc6A/KznhMj1CuSP7cGBP0KG1Ge8qmvOjTIIV/8Yc9SPBBNbECVAcmGs/deWYdHW4RbBfnpHhrYy3AdX056NDg7wM2Fk4z1wM/GiHcN7bJaOsTR59Vm870HfOt99PJ3vrKWqNt8ZOiam6ee5HwFA/1WitNOU65awwTzYoS7qAIK7tZeImwaRVRglJFmACI01LiYkMvLDq022ap27Mc24d7nCuZeFlOc2yH57qOGd6VX1ftBu/YYd4ye8vXC8ZMbr9B6NIvWNwHi3uTFUxWjcN1jb23yQZFLqkzVs9sqfPHG5R29k//eKpJWHt+sRR7BB3dMV3J4qOS0+xmAKQfcCIcL23ocUpswA7cMY05+92Sjkc9CeylrldIwhf7KePT+S5put1JcguxESRlr+3maKFSZ8ZkhnoGVK+sLYH8RdFYWDihSBJ3X48X9rftqTjepgHvfUUQLQ7XPE7FUJe+98d8XVudKfHwiBYC7z1ieu5c+vVXHPWTD6iKiMXCUvOniQU6wlvmR2MEpcC2+WicTsYt9rsdxdivazuKt7mNxS0MOEuVzlhn+BZUJB9IsZ7GsnuDp9XfNsBQB/cTXy8EedkH9SEgLkgJylwCn0uadJ7yLWDc/zuuTbbngJCV7360HfdaUZs0UwW8g9s7FOFIWFcoOpjdCBzLeuTzLHWxnQ58+4Yyjy4CuHCG9r/rfRO7EeuStZ4ua1hjTzCvn9Ww9G74EAqXAg5s/RKhKPgi9T/Ynf05AHlV93Tipl7XqumU/rdLhLKUOsqm7ZF+lwu+Q4864wqZCE9aGXQV/vIWR36EvFR2fv8yl5c6tnqYrivKnO1piUnThk6LGEbZBPWQZDYXNXGa7aJt7qv0WfOzujyYgiWvII6kX7yxiLkOFA2dcXD7iW13NnjwbNZPOtjdd/F4zX811zdbZz4ZwX0/ezZ0KQJ1iXvDPw+Jq0zfZ/xymHkhs7deTVmiV1aIaWiHKLH8D0r1O5fZJ/e6EPQxLpBMTP3SzKNDRHu8wV/JEdpZVWVpCEFdd/VPuYiouPFRv8XvkxIcDORNHkznT2mMaXJr55UfN1/npMer9JsnDaosmLfPQ9164JPKsztQI4bupLX725AVwfmPORDE4E6dnaVhZvNab5p4HTnODJNg8reXziE2djcCqC9Je1g+5oyf2RikwXu9KtfMWVKyFknlMOdh9WCND0mbQahCIPgxy4q3Li16ltP02Xox2lhhx+8+HnH55PwSRugRvW5McLeBeOOT1KZcZBtHPl6mD9jxfX6I0Z+6I/LtHT9CfGP9mIJMedNywXSX1IFJeWt63Hmsti5zLyM/LGQtvToamRZljpbg3cRx04YEOhofSZa8B2ugN0gSDObMLDkflq3tvrPinhVKswMN+FdG6sp5YnjXILGYVSgxDWw5/7dnK+HyzAMfT+yHI/HsR/e+M+pn/9wGa9cN8V06h8EHeMbE0t1x4kGPG/0bYD+TvpZHc3hdoqaHL3QpyRcMUFRDRkqyskB3DTEKdx1A+Fa3xE+O6XrtFa6BTXmSh+7lr5aBKF4EBkFcZYYT/mO240XvLvEZVXDYSSYDR2G08g1VUPTFIXPLHqaBf2kqHq82TTrS9QPAMbNzPYv7/DyVGzA/YhJLYLG5vqmWI2fXN3QKX15YlTHHoP16lklcSvpJEvKIfm0bkCjgScSA3do43OUSGcIIj6egXIQwRrReFO3MFVFYiWJiVvEemve/A8VZXPEdBasFYFVQTA7XsgVBiJ5n3OOAQWokxe+LXwJ19eblOIZ56HTeZLFes7GeOLUt+uPNBpn4kz1vZni4YDlod8fDvvDdYfP+Da/4j+3a5tDaFc8oywEMwJlCSE8pGGnw3Zo2XTyhrj+c7PgxIvIaZfm+b5fuf74CefAVHjkioWimtE2lBvX9+w9/kyumxNeT6Oz8HqEEgaJxzvu7AHf6c3Ep38AAAWhSURBVOXe8MmJwHlMerQylEmX1F3VnUPexqxpKuXfrqqaLEG+5bb/qorczvOHJsTZYki0JOrbXnUvVTVYz21hwWd8XfMGi8aau+En3e3vhfAp3CPnimPohNV0xjMl0PkScBZPzrA5F02w1wPZou/WijnFatd0mJjl7J1kPQufdw3qxKdXyXZYd5f6sjjZAtHh1QeNB8rwihr3C+4n3M9jsS5VDNNgg/zrv9Bcf8Pex/fl1MsTvb+mRFiIscRN4zj7Gie7WEay2zSsMF5sB4P+mg1TQm50ldfrsR+LqSfa6qNNYa+VmBdSySq3nxsCMcK0V6CkJrx675yy8qqmMwZ6XURY6NPZzEsH3QbDBh2H8tpSH63TyymQf/XG7fzN1JP3vbyr2WdMjZ9P2RM+uL6vx2mRoW1hucOy58ILAf3QV6S3azGMssZ4OhA/ot9Wdl7lu7ye89xW/LSyvJUOEyFs3bTmc6GuoLcQLlWOO0rIs2wYJE6863tcJC+ZBg6mm/Ou3jnB+eR92sna9lNqcx2O57KW91EmQUopAQWjhuhianGLnrQ9Yg38FBu2ZZdlhgn5fzDYJbmHbR/93RicVzuqkww9D/W8qH56YqkAN+mEMpjhQvl2FaCT5vRfeU4wdpY8OJchJjFGIdrJkNtl8nnH4PBo9HUz8s9GrKmqwesRur6N400YjNnGkV4ocX+R1bVKL2EwhGWeYJDgJpXirHLt21L84Tbdn4harV3KnUdhNJidsPfaDAtHnp0yCUdPrygxl+01C8k0rLwe00/VxR+KaMIks8iuC1mX05pkLVL2ReBhcEySqx0sFc2kOEyYJYSgl+TiHZcqWeSylLldtT8ks0UQOZSS1GrURfEpinJVO4eaVrZKkItC4UYtzQPZUMoIJ1+NmuELv3tVUFZFlCqOFb3dNNu1i1gz9QDbjRzDcHIsW7G9aJeJwIg3gkji3o59P4pM03WNPyB5MkcZeliU2O14y2X/bs/FUtM/ijDDmK9wVNhZEn7dYZ8iThMiQGkg9XHJutEsy7ipihlzOXDLXGEf0/1AAFnbVpUkofnNkYU/lqiEREbNNYvRcccWTlsTU79bdH3CKsPqVMb02MO495qhn5CynE87JepDojbEt4O8LOc68AsPil4v8ORgGSa4yxKuC8TRXVxT+9BBLb5XFKTO7mTKU2CjVxGf7omQHYjBTyc80q2j/w4DdyaOvBq0lCUXOi7HX2ul/hvEpPQp2m4p43GckKT9dR8WkUx0rOrS1dGJlgqcM9ghrzKHu3W7R4vqHPN+oGhQ5/yf9H0Mgoiy3jhpaDitQdNQwtBpfPfXv1sl9DyC4LxcKCteLpSl9K9J5vH24Lhy+ZGpzXP10/vj9/6bJHJaPnTCaVTfVxRKJFgzbZAyj96YYJXupjzvPjBe47l0SvEh2cAJwAtFaAl9FzW1iG3h8KkBMvL3oKvE6cDBOGqa7T/sVHUhVGIY25jJF93iLRcEnk1D+7a08SImuVO4HlnBkbmQec6k6kjZihOfa19dmu0UuzZEI2icZASxiFbk8UH8E7+UeJN5kvjFvCvzwrOKe0baT2URtcP8E0Wo5PRPyELmFQQJFy3nvHvauzfJgnfrdHiUXKnb5feWGuzWMve/QlynAZUY6RvY+FlM5WYa1/U3BrQbRTVTNGQCVSn0BRQ7jDrOvmLf1DRj5bi+4OLe33Ru1v8vzf0KXi/jNNf7kmLhS1FBgL/2FpW787yv6dlyN93MafPNTlaWoe/muaR/ZW01L2/yr5EozOoybLjgT15ALvDq5BAIsjSkcKO+JqCKFiWo6Lit5giTHdqOHqW4MTXV1937y4ShB5+Tk//zZD1NkPQTgRKv9d+Wt2B6XuX6WfWZJyH9c+XNpf/vW8BDHvKQhzzkIQ95yEMe8pCHPOQhD3nIn5X/Ae3Otw9Kgj9wAAAAAElFTkSuQmCC"/>
          <p:cNvSpPr>
            <a:spLocks noChangeAspect="1" noChangeArrowheads="1"/>
          </p:cNvSpPr>
          <p:nvPr/>
        </p:nvSpPr>
        <p:spPr bwMode="auto">
          <a:xfrm>
            <a:off x="1679576" y="-860425"/>
            <a:ext cx="2543175" cy="1800225"/>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sp>
        <p:nvSpPr>
          <p:cNvPr id="37900" name="AutoShape 12" descr="data:image/png;base64,iVBORw0KGgoAAAANSUhEUgAAAQsAAAC9CAMAAACTb6i8AAAAjVBMVEX///8AAAD8/Pz4+Pjv7+/19fXV1dXy8vLr6+uHh4d8fHy+vr7o6OiDg4Pb29ujo6Ozs7Pj4+PPz8+cnJyrq6uNjY3ExMRmZmZ4eHhvb29XV1eVlZVgYGDGxsatra3R0dE3NzdKSkonJydaWlogICAvLy8VFRVCQkI0NDRPT089PT0RERFHR0ccHBwLCwvPSfzgAAAgAElEQVR4nO1diZbiuA6VnH3fSZyNEBJCwvL/n/ekQK29TPW8qamZaXQauigosBXp6kqWDcBDHvKQhzzkIQ95yEMe8pCHPOQhD3nIQ35V1OirR/CPkRbRF9ut8tXj+AdIgpjDDtH96oF8vQSIeyjINL56IF8vKaKECrH56oF8vYSIAZuGA+Krh/K1IsBhgyB9hF89lK+XBoeI9dH+7lYBECOapA9Mv3ogXy86O0jMgPHbi85aoLsEfnMPEeAjVnyXfPVQvl4ixIzvqt/cKEhcNgiXVfHbi3qh4EF31lcP5OtFG8kgtB7trx7I14tYSAvr3UNmLAFKVsXvjZs0+xx3AiQWXz2ULxcBNo4KeJh/9Uj+AZLh1YAK69/dQUgqLuYlrIrfXrjOC8HDKsRau9EhxfL3VgSwJTSIW1LF7jc3ChafCxYJHn97TQhOxTYUUR+qWPMxR5R4NB4eQvlY6iH26lcP5OtFO2IiEK+PlULQOswIK/C3X1EXYIyUlQaPRVMStUfJy2O//aKpYFXUTDkfK4VgDFjymtCj+g9GjxNs8VHnFcwreqFzl8VvL8YRD4ISkfKrB/L1oix4VSPE5dGZJiaiVy6eRuOrR/K1whnYTPRKxa747ekmr4GgrlwO6faRmu4RYzE+6CaJ5NrN8qCbsKoi5H7eB90Ej9vzarxkXz2Qr5eE2/Mknh+rprwmFJBpLA+6yQl6AhVWk/jtg6nOjVgBLt1vr4lbj16IiJeyzr2WC3u/q1JcrlU0uD8G6FhhhnjNftN0xHVuqmC6mUOlKIubXn+/5l7hpznpAD0uYyGahgWeAsy1Cuzjrx7d3yciCkpWQNiTKgg7uaSnbsEQYMAR3IOH9W+wIMC238gD1mFsqpsEbV5Pf9kHsQHHAe3COWutw3/dVfzqipbbOPzzhlRB2InO/TmhOOBFoKDvlxXiEv6XVaFnY4ehN+gQrc3/BZikijfgUHekixxGmPBMdPS/qQ1jQ7noOAKXrVYwYFWoF26+eS1DBUo/tXnYICVrnLL9xxzFaDK+yLKCNARuZhbMsSSvhrxThaBnlQ15yU6g8DFAHP5LxZ2o2l0XRL1IoNZIC6a47Y6RvBqC76Ln3QZ6JasIRtD1lgzz/0rrgTNOadGDMaWQaX6zNujBzSrEkSnWdz1AEqZORziE+ombD6x/v5sI3nS9dQS0HoD9vOghblYhlpcI8l7IU2Yvj6sCULgX/cBR91+tD8FrxDlEpIhYg9eT0XmRcO6WHxU3HXoisfQCMoc9xaTU7fwvb1cKcQ97wsL3v9e51z1/Xdx8d8154cyuKLDq2OTaVCUd/qsL5OQZaC+gf3s9GSv4sIJ7RU8R72s4Ppc9e4ciiYIgZVTMcIwO/+btZgH2EGy+dXOVVUHJeU1PKQYYNHHjbfax/olJZuXCGG0W2I4QZoQu8+etqH1uSa1CvTageOcgAjR2EOINMz+0NZjpFeV3wWCX+AKd6AzGhf4qshx7NY0/Meqf/Ym6DYqpHz9zXaa4zL7RsAe8/f2qCsLCHT9oKf8gYunR64Lt+3eICnanQEdNRYIQV+xB4vzhJfiovo44Zc0rNStRU3m2rPd1nsuiKGS+O1DaYzlMYD7NMMQec+t7vTXqJeecjHcLheo2J60ICAhDY4qi2ttt+zYlqokN1eQ3GMHgu0h/PV4+6CdunZMVbRh0l1JKmZc9XpfcaqvcSY84IV7nGU/pp9cGlKmEOv6O2alDvhZ70YSk2i3enuzDIfgw2GNWOHi+PMZCdzsT8ihM2tY/hC2pLd9S9PnQFcwXKQOmNdeqDdsgyepNFMWRqh8Xl+hNZF5yEV8ubB5FYWc/Ijr/t2gL2YTz7eklqslWEeGAaWuhd0mzKpfkAKnJWYlF42le6LZ0VjdRZ2WTQ1Ybtu3ocN4miNMHqIZPSV994t2L9TEvkjSorLwkY6haD9GmHyZ6QX/EoQqyuV/YBj9BKDgMSDm55r39vW7AnrcImVjnB9caW5xO6OanzBI4S7Bn8pDQYvq9SsSWUrgQBODa0GWwz9RU1IF+dvHq/6F3y7V+SNMGoySVYuxnR75IxPmanHNkAzL63/rklTrRx8k2SuBVRiVoCLZoGDbVK86p413O844QNO0X3wqIRJhoBxAyBXvNIugtKgFhStQTPIcQZJtQKp/+8YEg7tCuquhzfUVlK6ABEDREOZgp1mEzzHGAIVmZDMzPUMI6a4Az6TyHwH35DZgBaKXGVqFecI8Bef2BADQkzrCsJzlc+0HpKwKElEJGuHn7nrkuzjSVCKQlPGv0VXTWnsef2EaC/c0u8CjEaNBnbf0dZskOJyvrzwGxlbk44DjX+3zz47f5/0SADNIQfPtlpMKJ4gT83VLzXojjkhbS4XIvouwJ5ju5c0KUCVEwSRHGgXh++5bKSW1SEKMK9o5YS+RoSIlOGf1MF5QBX1kTM++FbxpQ9mPb9ntTs9LVOEAQ5hif3QyVYAzkhE1yH6qAJI03FXjrdsIuSzHzrssVz3bOKTuNtyJMK/U2yWHv4ABud6cQmsZoywflCMslxFUgKyCdRWISHz3h7if5iYsXelvMUI4cskhUsqwtMdyI4ajloX3+4m14SAJWxLMmwPXSJqwSrOnn3UBhgK236pb9cWDjSBjgEpus2I/QrtaJ3qQi5FgizlygpPEfCBATSD2wGs/hMulPQMM5hjjenQSzdRwJvS071v6zNfAyCDJJsoqNAXdtqBBnSVPx0XHcnbbHdO+cJHlGicU60j3dxvK8I3SXA9QBFzhvompAWTuIg6OQSdUxwNhCGkCRbTOnmUmlufaDYVCgJF2cr0gqxtNaR2On4Ipa9Xfl/hskoNg8Uzmu5YCTyvOwdvLW7MMDzX7XNml5v2qH02X17Gich1YhLAVfBe2VJ4fJamc7pu8hVA7UC8haVEmdHa8/WF+z4h1uiGKcZlyXHF6Ry7+rr2FLCZdlvgRTVQiiSd711tQsUWKFVVjieOAhlhe+t7p9TRFln6PhbVOZN+pJSV6n510ImQ4Rsaami6HWYcnBWyi7g7r9UQ9965KHnBCLHX9EDTcWIZ7vPl+2WJegvKJYeqJclK4b1q3HlGReccEXuekCCeYaAo1LB/mE6USONFevVtp9CrKkyTC8EQT0oUuhIhCdoFgWB+fvr8ofbu99qvheOPG6DqERldX+lgO6tngAT4VXyzvKrJJP+DjfVHFieKgwueJrSXIcya11spksx9rqOD68WPIxBZOwX0arm/ioQ69DlUElIaj1JsXDW/oswA0ry15klpB4Hmu/0cjOGIcYfnZ/iyrqes2zn6ahRFBvuyTcnwU36lUX8hEsAqzv5kCXbBz4p2LN1SYbVeIcA6iJ0z9T45hCaUCXkziHSiqxWhCUtFYB2DY4hRIwOGZv7J4DEwdOxTVvvzcrG8hYQ3Jdm4zoSOD5OdnHTcS6+1yzIkhvJsujMEKwud+GIjtYaJ+IRNCj/J4ooCRdpBxFeg897LucyGpGkdWn1728c0OzmAxws7XYsZoGBRW7hdkDxyMmqrcjvs7jBVabGoduloVdFFIWlPJJyFTYEL9syeY8+n/6RF1wME2HCJ6zdAEZaJbe0cSn1SoYG+zT2maQraq46jdX4XiyHynC9H7EusjXE/deXWmhkB5Uupi1Aj5BpUfXN08pVYO0glqCPxclWs9JRcOsNUFNhGnaho0emQokJsGNTn4S0Vs5dJOfaRgOjuC8QaVSaFiSO0zKWuft7p5xo8a4VAzzaA3I4NZffazZJggyqhSU8HskQKFJJlsQfFzMGERJBlkCeUAQksNt3XUVa00vihDcrROmQVJlWRqHlPVGZFOC82RCYofjlP4Zu1Qok8Qw98kUny6n6UOtUQSYkZPknCZ8OD2D5UCB7np7GO1uvxpr9CkKhtXoF6CfvksoYxo/cdeQPEVN1SwiowigdiAg5MBM4vmWY11vFK97M0CPQEZDJr6cOwpQOcb/cKHq/xLCCoeul/ncq+raUJteJbiURwqZbxhxva4pWXleH9l025yfFNQTVyj2Vd+DfzWUtFy+4QF2DG6xxleIFIoGFRAJ3+mQZG1ztQ2m9qW0c0wcxwk9yorCfSmVmDJFZ1PDcSlwn4ZcMyoous50iT7lJFATA/MM6UvxVhgdLwW5xUHjrek3sc/V88xXwnkPJ6QTJuUsRwsp0/Apsmbf1AfFKDigcKAi89MzCEyioT1hjKdzwnJ2GIdyHOhDJO4L9gaVu8I2QdYjSEJozJylulMVAowzL1X91eXOeVeAGsCzj0cBoHHZFCM20JzwvWRPvwqefnO5x5aa6PURve+Oz8nXq2nRJKIQAh38qAkNiq9lbg5EHHZhRIm/xB7GA/TO5vyagy1q5kGKKjQciEidlNaAZ3HU+Wt56AbfFfR1D/oDGnThbe21IVwZOPf54UkndKWu3u1nRtCEnvad6w8g3nNAK0FwNCwMkDQFJ9o6Zx262ighCCn8YM8hvKsyeZD1myXHtHEoNyTFGcRilZ7GzAsT5G4K6eevtI2OD599eRi5uq1gtlKq/LVXmFNCD/VnGs7PeXeL6Ci0sC5y60fJk6/AhlJ28nGfKAcHEw9cy9Gjyma8xSThaNLjhLGCrtzh6+0XeuATZ+NoTWPVCNz8C70P6YT1A/1fBhwx55bPEcSF1vSH6WB84xoHCvq4Zkw/kpQjyYDH78U6fn/fAN6iuHdhQ6PfhtARv2wjO/UgQsNO8nRnByWSUmL/vi53F7NQ8ExqP9OnM3RbFrrkH2QTHZmh1/1VushLMF8upSeKKOu9geblPc1xSu5wELzMe2y/UUXpoBr9vOzW5jfzllyYUeHkiNgGOWZg9pTwqDRfFdOx9gqlsvH1H9ZwKIWNZsRr+x2ZzMQk1rktROgEGiL7US3kF4Su9cu7OJA0lGJU4Tq5uwrQtm//vzaJ8U1MWWXTqeCHlfyJOrijiaxajLByrpPbbGyK2QlEJdc0UHcF10Ihy4sGX/O1EqaUWFAEkkAioxhTkaNRtss8nt5SBxf/ghLwBrMnlBKQC48xoL9l4/U30/2B3JXka7Jyop+wQZOcseEJWFwP4IQtoQDZzQnEOSUoCmGCvzg+ihhrB1+DcK7kfIw0BSB6jTPQsAks4gOhG6/O1SGBKIHJDxqmPizyxRYVKBtsJnt4P9fxzSNvef+8s94HoL1fiH4vpCeNXlJT2OLIm0MbRDCUASfxWBkUZDJRVh3EZYXH1zUv28gkBRELWmKbDvmEigbd6H24vBrYwHkvzP9fG7qKzXN+bcGiDNn1/Uw/aCBkuHpa2R9Y+zfJRTSad0B+H9IICgd2bZQn5CgwUh5o+FIG85vdnVkUYj0TtR3xRDefgJOsuZtvQUTv6EbGYs0/+sgPSY3RrdOIQmFlHlKeVX4vWN2ru0+SUUpayBcYeStEUf2t/qEVi5ymwescsSBLAp0dJ3UskRCqNh1kZCK2l+lj++pPgibGRB/RNHC31k3hTAy0IEcpZmYZFJ7otuEI+6cbMTZDK1dGIKCO9BuVvhVcWcKyCNtE3mHSuatIf62C53Cig+aEYVB+gPjQSwSlYOxPVkTuIeIiyilVuxCOBlBEAg1JyPU6bQ5Dl4yhRMLWkwYDmbJ95NSeW2ZIDwdnjSyCUFgd/6wuBhTyjtdkoeukrsHc6q7fHqK2Eh0XMlwl0tunurcc8mdFUP7xrDYQ5i/sJwrvE6WLe3HEOdHJ7c9z7O658h7lMOx4UfpFNi0HC4/00dNtPnFnkEqBZUM3Bh5eyOW6xkjJ1fN6xq9JMkpfuYURH6xsBc39/X0MlYAs5q7nOKNgC+bKLk5cyRruAHJ4WvTkqL+tYgg+SIfF/VBowTmyoaEW5GvAJTOJBCQ+UUy1eu0jOjH0kDIS3htd0c3zJdZpjYMbcyndI1VytA1Q0+hH509gqIGt9tSXKNeNICRvyzAqKAHRAdunGKCyHkpKJ5f35POabnz+u037zWf8VCWkgcGHRsLO51RDI3/3QHigj5C8WTP2AxjxTE5qH9ZqQU/8tPbp6lBGhznh2jG4jlySauAUcTfQL4tczyS+2UEWKje7z8+j/Y632CLywFLWnahd0u2cSDU0oRiqG2Y5R9hLUHkyz3/1cjjtutDoRZS1QVNBlWdqx8WDrID8TdM96WLGiOZOPjGvR8XG/OUEA6oqksMsuI06irQ6ZTEUi8NlrVz/isS4uRuBEKI5E3hgcWUr15OyeGI64qasGDzT8HmFIuYkk8ArNsGMYcPdbUQHQPkTa3tiXT0xJCScVajmHvSiFDtyIWJgb06w8yvYI4Vf1sVAftXRXx5ZBzpcyLdmsmYLTUprSigdek4Dd/kV0FD6+zIwxRG3ob8nXTSH+7U1vnH90BTrMpIFcQypWOu4kkt2KQ269MX5T3QACN5QQXZA5ql5UGzBtCVls5PpqtObo5got605oKJLcO1sifBTmjDlt1xg2TJ2VwSk9ALg+EM25eKvIKh1uE+X/kTbbzHmuIkvXS5vA/Xz+yq3n4kbrC2/Dn+pHz+I/kTmbLF2Kaxyx1/E3U2kkJ3uS65YvNkc789+h7V9W+RHumgdcWGr6fDsEICUdDtfcQpJQSYzuHNKJiI+bqk6Xp/ojO/CE596tfLwV2R+fyC3EEbYCa7FG5boXi5QkbkW4s3x6s+cZkchrFBx4ZzSJ8Cr6DZQHJGGfWODTUhx2ZKkC634MO0aTsRrGCRVlZAJg1t8fHVx9U/rE3wnjWDFb/MtEBvv1vWUZuO/WXUmaKvR1g64NVgHQ2EAb+OR6PFuWMhWQB3ZR5INOUey44pIfv2QkwhSpXqnPH6lnq17fvXKRUD7mw5Pu3kcFKrhJ0wlK5PbRYs3V8LBIEebcYG/14VsIli/N64kAyFDAZv04WEvBBmNTqAb9qQLogAfC2w+DqQLLjOFIFV8pt1PGTdjCDra+E1n82eJXyQw+7BkqXQAk/bt6Z/pc9pz/398pnkkNT0IiHzE9LLZJ+DcoIjQnfFjdGfikovNHlHDobo8pxWFAlmgu1yNp2gul8+Y9ncl384BGq4d7fSEfpjxDaNP0JnxxJSf60pkEw65w0izDTXu/shf8sg+4uo968LffUwXDWW4EJATRCanIdcXInnJ9CaxZBSynmOMXGC3eb0+Cn+K7v9Ibg0mMXRKmU1q5BH9zMjzr92b19gYlThwuY1ZEHAT1wU790h84ogozjgx+hPxIjRZdaH4GE8f85GcACatyQ/1sNy/eMhqfVWZBw5p2rc8tMQh9yFp3k3//9aHtkK8ytctMEyhL+oEJSRmhNMEdSD9dyc97t6MseMM8rWPkGtwR6FGeIHbtdpDugiPHwO8I/rBDAYsm+ki3yUXxzS8VphMSR/ZVs09m3z4i3gKUMG6wAF/KsgkBEcuK7FmD1C4iVTfE7WwOiOHCYJYR19qJ3epi7ftN2u54MSbBjgnogsljSueWR+8MvNUpT5wPrChWJjy3tjDBw/72pEzEF4lfbp2DXxT1ZNoDy3dt7nPX0tWQhowtjjg5oVyJj3k9DH6lpeJyULYi9R7Mw5zdqG8bhp+eUKSzer8HWfWqsmCfmVMRHpNrDQ7QgjSpIB+GShWDG9AO8KR8IEbJxEOODY8ywEXcokDmwLFQJtu1224gokF1ZV0MR4/oot1g+FlT3rtGXJmv3yth0FpidSVfTr6hGETX4ggSgcNUllp2F1GQvia0ltn4rUrAyIvAnMfcWqiJWscUuW98LkyP9KLsvaycZhUeTHfWbuKPX525nUvGYcmypGAYgg1DJcwv7xNl0Ps6Nofue5KvnJlK2nl6iu8kYRlMRLsREh01MYDLD0Xiq0PrsTrA55v1jA38ITBF573Cr56dV6q04jeEO8IouOA/DcdrWqfh2g42y4DtdgRc+9BcIIcl4bYN6DL9cj8qCTGumECxWMJeRnYJ+VYpD8l5+dXcltx0CSdanCJ4s0GNYQ+TKtMunhxbtApFEVTzchv3hafb3Kryw5P9cjluFuNYnUm3BF8avKD/ILmsP5ZFq2n/2CSFKT8tcJ9B0VtWxGDkawJPI+6tFGknWSGcygRZkqX/YNsDaTZNTW4hwbCipurIOKGAJs0WrPPJ85aoya75YK7pOTFGExVQJuAGdno+qqTE1CUiUmmTsnm2UkYBAj2TJrcdZJ2FpCdSj7OrF8XpFZJo5tvlHd27vGhVu50xiHBnXqqoe0IFD+eLib3rrGabcEW2hXn3fi643KN5UBeshjL7E8BqSAJMgrFhNxAHtboyzjHubYQvm5WEHBqiHryE68FMRGXFrJl0mhCmcy8SSgiankMINfIDojvxTkBJ32E7NB3sL/qpyqo1+Iyo5P2HKoW3BC3iHgr492GQ648Lc/msS7uxi7RpDwla6CQKwNCk49XHctbyeb2/a6cFo5t+paF86dwK+OQN2D3IfY1H/2hVN2xCjG8+H1VqFYpymNtN3vKiTJeJfbX/8UkfYKlDFLfLuidUiMhbAQnKXlLhrWn1MsulBlGqH1AtVNkyYkyXxidGylBcZLMK+p5GXm6x+8sVXwrNzLaj+goqIb48RY3QvVV8Wt1ixsO9TYP8M1uour+GRZRZEwG7mu1agpWDt2YiO1cinGwxbO3r9UCZAHJZEPq5RsoA91RjhOomBsBFyP1im0hxPEM0M9qRYoyWmuLRPuCvUKQp1OILFb1Zzn3gGuGG0W+78eOd+uQYjRb4yrPl3TTcbp+A72cRiodViZ7cYFaNcH80c3BYt0Pxv9XfPDm2nDoBuHwFr/FHZnG47PqF9wSlKcOzouW10sWjeQreLrQ+5TojU4Tw7VpttkeKq8jc80uQt9k63c4bfZEIBeXD9hXHTLyGsZkOXNQX+Z1qkdc+uHKhkE2trG9Qu7L5djvsJpJDzmH1PDOhiZ6WdXf7CjknTa370bCivP5YSbw8T/+hQbyvo7gYcGpCXc5q3nxPiKHd7OL6XKUpxdD7Mg0bJpAqcyEakOnLA5BF1ZHI2ntGKqpc6A/KznhMj1CuSP7cGBP0KG1Ge8qmvOjTIIV/8Yc9SPBBNbECVAcmGs/deWYdHW4RbBfnpHhrYy3AdX056NDg7wM2Fk4z1wM/GiHcN7bJaOsTR59Vm870HfOt99PJ3vrKWqNt8ZOiam6ee5HwFA/1WitNOU65awwTzYoS7qAIK7tZeImwaRVRglJFmACI01LiYkMvLDq022ap27Mc24d7nCuZeFlOc2yH57qOGd6VX1ftBu/YYd4ye8vXC8ZMbr9B6NIvWNwHi3uTFUxWjcN1jb23yQZFLqkzVs9sqfPHG5R29k//eKpJWHt+sRR7BB3dMV3J4qOS0+xmAKQfcCIcL23ocUpswA7cMY05+92Sjkc9CeylrldIwhf7KePT+S5put1JcguxESRlr+3maKFSZ8ZkhnoGVK+sLYH8RdFYWDihSBJ3X48X9rftqTjepgHvfUUQLQ7XPE7FUJe+98d8XVudKfHwiBYC7z1ieu5c+vVXHPWTD6iKiMXCUvOniQU6wlvmR2MEpcC2+WicTsYt9rsdxdivazuKt7mNxS0MOEuVzlhn+BZUJB9IsZ7GsnuDp9XfNsBQB/cTXy8EedkH9SEgLkgJylwCn0uadJ7yLWDc/zuuTbbngJCV7360HfdaUZs0UwW8g9s7FOFIWFcoOpjdCBzLeuTzLHWxnQ58+4Yyjy4CuHCG9r/rfRO7EeuStZ4ua1hjTzCvn9Ww9G74EAqXAg5s/RKhKPgi9T/Ynf05AHlV93Tipl7XqumU/rdLhLKUOsqm7ZF+lwu+Q4864wqZCE9aGXQV/vIWR36EvFR2fv8yl5c6tnqYrivKnO1piUnThk6LGEbZBPWQZDYXNXGa7aJt7qv0WfOzujyYgiWvII6kX7yxiLkOFA2dcXD7iW13NnjwbNZPOtjdd/F4zX811zdbZz4ZwX0/ezZ0KQJ1iXvDPw+Jq0zfZ/xymHkhs7deTVmiV1aIaWiHKLH8D0r1O5fZJ/e6EPQxLpBMTP3SzKNDRHu8wV/JEdpZVWVpCEFdd/VPuYiouPFRv8XvkxIcDORNHkznT2mMaXJr55UfN1/npMer9JsnDaosmLfPQ9164JPKsztQI4bupLX725AVwfmPORDE4E6dnaVhZvNab5p4HTnODJNg8reXziE2djcCqC9Je1g+5oyf2RikwXu9KtfMWVKyFknlMOdh9WCND0mbQahCIPgxy4q3Li16ltP02Xox2lhhx+8+HnH55PwSRugRvW5McLeBeOOT1KZcZBtHPl6mD9jxfX6I0Z+6I/LtHT9CfGP9mIJMedNywXSX1IFJeWt63Hmsti5zLyM/LGQtvToamRZljpbg3cRx04YEOhofSZa8B2ugN0gSDObMLDkflq3tvrPinhVKswMN+FdG6sp5YnjXILGYVSgxDWw5/7dnK+HyzAMfT+yHI/HsR/e+M+pn/9wGa9cN8V06h8EHeMbE0t1x4kGPG/0bYD+TvpZHc3hdoqaHL3QpyRcMUFRDRkqyskB3DTEKdx1A+Fa3xE+O6XrtFa6BTXmSh+7lr5aBKF4EBkFcZYYT/mO240XvLvEZVXDYSSYDR2G08g1VUPTFIXPLHqaBf2kqHq82TTrS9QPAMbNzPYv7/DyVGzA/YhJLYLG5vqmWI2fXN3QKX15YlTHHoP16lklcSvpJEvKIfm0bkCjgScSA3do43OUSGcIIj6egXIQwRrReFO3MFVFYiWJiVvEemve/A8VZXPEdBasFYFVQTA7XsgVBiJ5n3OOAQWokxe+LXwJ19eblOIZ56HTeZLFes7GeOLUt+uPNBpn4kz1vZni4YDlod8fDvvDdYfP+Da/4j+3a5tDaFc8oywEMwJlCSE8pGGnw3Zo2XTyhrj+c7PgxIvIaZfm+b5fuf74CefAVHjkioWimtE2lBvX9+w9/kyumxNeT6Oz8HqEEgaJxzvu7AHf6c3Ep38AAAWhSURBVOXe8MmJwHlMerQylEmX1F3VnUPexqxpKuXfrqqaLEG+5bb/qorczvOHJsTZYki0JOrbXnUvVTVYz21hwWd8XfMGi8aau+En3e3vhfAp3CPnimPohNV0xjMl0PkScBZPzrA5F02w1wPZou/WijnFatd0mJjl7J1kPQufdw3qxKdXyXZYd5f6sjjZAtHh1QeNB8rwihr3C+4n3M9jsS5VDNNgg/zrv9Bcf8Pex/fl1MsTvb+mRFiIscRN4zj7Gie7WEay2zSsMF5sB4P+mg1TQm50ldfrsR+LqSfa6qNNYa+VmBdSySq3nxsCMcK0V6CkJrx675yy8qqmMwZ6XURY6NPZzEsH3QbDBh2H8tpSH63TyymQf/XG7fzN1JP3vbyr2WdMjZ9P2RM+uL6vx2mRoW1hucOy58ILAf3QV6S3azGMssZ4OhA/ot9Wdl7lu7ye89xW/LSyvJUOEyFs3bTmc6GuoLcQLlWOO0rIs2wYJE6863tcJC+ZBg6mm/Ou3jnB+eR92sna9lNqcx2O57KW91EmQUopAQWjhuhianGLnrQ9Yg38FBu2ZZdlhgn5fzDYJbmHbR/93RicVzuqkww9D/W8qH56YqkAN+mEMpjhQvl2FaCT5vRfeU4wdpY8OJchJjFGIdrJkNtl8nnH4PBo9HUz8s9GrKmqwesRur6N400YjNnGkV4ocX+R1bVKL2EwhGWeYJDgJpXirHLt21L84Tbdn4harV3KnUdhNJidsPfaDAtHnp0yCUdPrygxl+01C8k0rLwe00/VxR+KaMIks8iuC1mX05pkLVL2ReBhcEySqx0sFc2kOEyYJYSgl+TiHZcqWeSylLldtT8ks0UQOZSS1GrURfEpinJVO4eaVrZKkItC4UYtzQPZUMoIJ1+NmuELv3tVUFZFlCqOFb3dNNu1i1gz9QDbjRzDcHIsW7G9aJeJwIg3gkji3o59P4pM03WNPyB5MkcZeliU2O14y2X/bs/FUtM/ijDDmK9wVNhZEn7dYZ8iThMiQGkg9XHJutEsy7ipihlzOXDLXGEf0/1AAFnbVpUkofnNkYU/lqiEREbNNYvRcccWTlsTU79bdH3CKsPqVMb02MO495qhn5CynE87JepDojbEt4O8LOc68AsPil4v8ORgGSa4yxKuC8TRXVxT+9BBLb5XFKTO7mTKU2CjVxGf7omQHYjBTyc80q2j/w4DdyaOvBq0lCUXOi7HX2ul/hvEpPQp2m4p43GckKT9dR8WkUx0rOrS1dGJlgqcM9ghrzKHu3W7R4vqHPN+oGhQ5/yf9H0Mgoiy3jhpaDitQdNQwtBpfPfXv1sl9DyC4LxcKCteLpSl9K9J5vH24Lhy+ZGpzXP10/vj9/6bJHJaPnTCaVTfVxRKJFgzbZAyj96YYJXupjzvPjBe47l0SvEh2cAJwAtFaAl9FzW1iG3h8KkBMvL3oKvE6cDBOGqa7T/sVHUhVGIY25jJF93iLRcEnk1D+7a08SImuVO4HlnBkbmQec6k6kjZihOfa19dmu0UuzZEI2icZASxiFbk8UH8E7+UeJN5kvjFvCvzwrOKe0baT2URtcP8E0Wo5PRPyELmFQQJFy3nvHvauzfJgnfrdHiUXKnb5feWGuzWMve/QlynAZUY6RvY+FlM5WYa1/U3BrQbRTVTNGQCVSn0BRQ7jDrOvmLf1DRj5bi+4OLe33Ru1v8vzf0KXi/jNNf7kmLhS1FBgL/2FpW787yv6dlyN93MafPNTlaWoe/muaR/ZW01L2/yr5EozOoybLjgT15ALvDq5BAIsjSkcKO+JqCKFiWo6Lit5giTHdqOHqW4MTXV1937y4ShB5+Tk//zZD1NkPQTgRKv9d+Wt2B6XuX6WfWZJyH9c+XNpf/vW8BDHvKQhzzkIQ95yEMe8pCHPOQhD3nIn5X/Ae3Otw9Kgj9wAAAAAElFTkSuQmCC"/>
          <p:cNvSpPr>
            <a:spLocks noChangeAspect="1" noChangeArrowheads="1"/>
          </p:cNvSpPr>
          <p:nvPr/>
        </p:nvSpPr>
        <p:spPr bwMode="auto">
          <a:xfrm>
            <a:off x="1679576" y="-860425"/>
            <a:ext cx="2543175" cy="1800225"/>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sp>
        <p:nvSpPr>
          <p:cNvPr id="37902" name="AutoShape 14" descr="data:image/png;base64,iVBORw0KGgoAAAANSUhEUgAAAQsAAAC9CAMAAACTb6i8AAAAjVBMVEX///8AAAD8/Pz4+Pjv7+/19fXV1dXy8vLr6+uHh4d8fHy+vr7o6OiDg4Pb29ujo6Ozs7Pj4+PPz8+cnJyrq6uNjY3ExMRmZmZ4eHhvb29XV1eVlZVgYGDGxsatra3R0dE3NzdKSkonJydaWlogICAvLy8VFRVCQkI0NDRPT089PT0RERFHR0ccHBwLCwvPSfzgAAAgAElEQVR4nO1diZbiuA6VnH3fSZyNEBJCwvL/n/ekQK29TPW8qamZaXQauigosBXp6kqWDcBDHvKQhzzkIQ95yEMe8pCHPOQhD3nIQ35V1OirR/CPkRbRF9ut8tXj+AdIgpjDDtH96oF8vQSIeyjINL56IF8vKaKECrH56oF8vYSIAZuGA+Krh/K1IsBhgyB9hF89lK+XBoeI9dH+7lYBECOapA9Mv3ogXy86O0jMgPHbi85aoLsEfnMPEeAjVnyXfPVQvl4ixIzvqt/cKEhcNgiXVfHbi3qh4EF31lcP5OtFG8kgtB7trx7I14tYSAvr3UNmLAFKVsXvjZs0+xx3AiQWXz2ULxcBNo4KeJh/9Uj+AZLh1YAK69/dQUgqLuYlrIrfXrjOC8HDKsRau9EhxfL3VgSwJTSIW1LF7jc3ChafCxYJHn97TQhOxTYUUR+qWPMxR5R4NB4eQvlY6iH26lcP5OtFO2IiEK+PlULQOswIK/C3X1EXYIyUlQaPRVMStUfJy2O//aKpYFXUTDkfK4VgDFjymtCj+g9GjxNs8VHnFcwreqFzl8VvL8YRD4ISkfKrB/L1oix4VSPE5dGZJiaiVy6eRuOrR/K1whnYTPRKxa747ekmr4GgrlwO6faRmu4RYzE+6CaJ5NrN8qCbsKoi5H7eB90Ej9vzarxkXz2Qr5eE2/Mknh+rprwmFJBpLA+6yQl6AhVWk/jtg6nOjVgBLt1vr4lbj16IiJeyzr2WC3u/q1JcrlU0uD8G6FhhhnjNftN0xHVuqmC6mUOlKIubXn+/5l7hpznpAD0uYyGahgWeAsy1Cuzjrx7d3yciCkpWQNiTKgg7uaSnbsEQYMAR3IOH9W+wIMC238gD1mFsqpsEbV5Pf9kHsQHHAe3COWutw3/dVfzqipbbOPzzhlRB2InO/TmhOOBFoKDvlxXiEv6XVaFnY4ehN+gQrc3/BZikijfgUHekixxGmPBMdPS/qQ1jQ7noOAKXrVYwYFWoF26+eS1DBUo/tXnYICVrnLL9xxzFaDK+yLKCNARuZhbMsSSvhrxThaBnlQ15yU6g8DFAHP5LxZ2o2l0XRL1IoNZIC6a47Y6RvBqC76Ln3QZ6JasIRtD1lgzz/0rrgTNOadGDMaWQaX6zNujBzSrEkSnWdz1AEqZORziE+ombD6x/v5sI3nS9dQS0HoD9vOghblYhlpcI8l7IU2Yvj6sCULgX/cBR91+tD8FrxDlEpIhYg9eT0XmRcO6WHxU3HXoisfQCMoc9xaTU7fwvb1cKcQ97wsL3v9e51z1/Xdx8d8154cyuKLDq2OTaVCUd/qsL5OQZaC+gf3s9GSv4sIJ7RU8R72s4Ppc9e4ciiYIgZVTMcIwO/+btZgH2EGy+dXOVVUHJeU1PKQYYNHHjbfax/olJZuXCGG0W2I4QZoQu8+etqH1uSa1CvTageOcgAjR2EOINMz+0NZjpFeV3wWCX+AKd6AzGhf4qshx7NY0/Meqf/Ym6DYqpHz9zXaa4zL7RsAe8/f2qCsLCHT9oKf8gYunR64Lt+3eICnanQEdNRYIQV+xB4vzhJfiovo44Zc0rNStRU3m2rPd1nsuiKGS+O1DaYzlMYD7NMMQec+t7vTXqJeecjHcLheo2J60ICAhDY4qi2ttt+zYlqokN1eQ3GMHgu0h/PV4+6CdunZMVbRh0l1JKmZc9XpfcaqvcSY84IV7nGU/pp9cGlKmEOv6O2alDvhZ70YSk2i3enuzDIfgw2GNWOHi+PMZCdzsT8ihM2tY/hC2pLd9S9PnQFcwXKQOmNdeqDdsgyepNFMWRqh8Xl+hNZF5yEV8ubB5FYWc/Ijr/t2gL2YTz7eklqslWEeGAaWuhd0mzKpfkAKnJWYlF42le6LZ0VjdRZ2WTQ1Ybtu3ocN4miNMHqIZPSV994t2L9TEvkjSorLwkY6haD9GmHyZ6QX/EoQqyuV/YBj9BKDgMSDm55r39vW7AnrcImVjnB9caW5xO6OanzBI4S7Bn8pDQYvq9SsSWUrgQBODa0GWwz9RU1IF+dvHq/6F3y7V+SNMGoySVYuxnR75IxPmanHNkAzL63/rklTrRx8k2SuBVRiVoCLZoGDbVK86p413O844QNO0X3wqIRJhoBxAyBXvNIugtKgFhStQTPIcQZJtQKp/+8YEg7tCuquhzfUVlK6ABEDREOZgp1mEzzHGAIVmZDMzPUMI6a4Az6TyHwH35DZgBaKXGVqFecI8Bef2BADQkzrCsJzlc+0HpKwKElEJGuHn7nrkuzjSVCKQlPGv0VXTWnsef2EaC/c0u8CjEaNBnbf0dZskOJyvrzwGxlbk44DjX+3zz47f5/0SADNIQfPtlpMKJ4gT83VLzXojjkhbS4XIvouwJ5ju5c0KUCVEwSRHGgXh++5bKSW1SEKMK9o5YS+RoSIlOGf1MF5QBX1kTM++FbxpQ9mPb9ntTs9LVOEAQ5hif3QyVYAzkhE1yH6qAJI03FXjrdsIuSzHzrssVz3bOKTuNtyJMK/U2yWHv4ABud6cQmsZoywflCMslxFUgKyCdRWISHz3h7if5iYsXelvMUI4cskhUsqwtMdyI4ajloX3+4m14SAJWxLMmwPXSJqwSrOnn3UBhgK236pb9cWDjSBjgEpus2I/QrtaJ3qQi5FgizlygpPEfCBATSD2wGs/hMulPQMM5hjjenQSzdRwJvS071v6zNfAyCDJJsoqNAXdtqBBnSVPx0XHcnbbHdO+cJHlGicU60j3dxvK8I3SXA9QBFzhvompAWTuIg6OQSdUxwNhCGkCRbTOnmUmlufaDYVCgJF2cr0gqxtNaR2On4Ipa9Xfl/hskoNg8Uzmu5YCTyvOwdvLW7MMDzX7XNml5v2qH02X17Gich1YhLAVfBe2VJ4fJamc7pu8hVA7UC8haVEmdHa8/WF+z4h1uiGKcZlyXHF6Ry7+rr2FLCZdlvgRTVQiiSd711tQsUWKFVVjieOAhlhe+t7p9TRFln6PhbVOZN+pJSV6n510ImQ4Rsaami6HWYcnBWyi7g7r9UQ9965KHnBCLHX9EDTcWIZ7vPl+2WJegvKJYeqJclK4b1q3HlGReccEXuekCCeYaAo1LB/mE6USONFevVtp9CrKkyTC8EQT0oUuhIhCdoFgWB+fvr8ofbu99qvheOPG6DqERldX+lgO6tngAT4VXyzvKrJJP+DjfVHFieKgwueJrSXIcya11spksx9rqOD68WPIxBZOwX0arm/ioQ69DlUElIaj1JsXDW/oswA0ry15klpB4Hmu/0cjOGIcYfnZ/iyrqes2zn6ahRFBvuyTcnwU36lUX8hEsAqzv5kCXbBz4p2LN1SYbVeIcA6iJ0z9T45hCaUCXkziHSiqxWhCUtFYB2DY4hRIwOGZv7J4DEwdOxTVvvzcrG8hYQ3Jdm4zoSOD5OdnHTcS6+1yzIkhvJsujMEKwud+GIjtYaJ+IRNCj/J4ooCRdpBxFeg897LucyGpGkdWn1728c0OzmAxws7XYsZoGBRW7hdkDxyMmqrcjvs7jBVabGoduloVdFFIWlPJJyFTYEL9syeY8+n/6RF1wME2HCJ6zdAEZaJbe0cSn1SoYG+zT2maQraq46jdX4XiyHynC9H7EusjXE/deXWmhkB5Uupi1Aj5BpUfXN08pVYO0glqCPxclWs9JRcOsNUFNhGnaho0emQokJsGNTn4S0Vs5dJOfaRgOjuC8QaVSaFiSO0zKWuft7p5xo8a4VAzzaA3I4NZffazZJggyqhSU8HskQKFJJlsQfFzMGERJBlkCeUAQksNt3XUVa00vihDcrROmQVJlWRqHlPVGZFOC82RCYofjlP4Zu1Qok8Qw98kUny6n6UOtUQSYkZPknCZ8OD2D5UCB7np7GO1uvxpr9CkKhtXoF6CfvksoYxo/cdeQPEVN1SwiowigdiAg5MBM4vmWY11vFK97M0CPQEZDJr6cOwpQOcb/cKHq/xLCCoeul/ncq+raUJteJbiURwqZbxhxva4pWXleH9l025yfFNQTVyj2Vd+DfzWUtFy+4QF2DG6xxleIFIoGFRAJ3+mQZG1ztQ2m9qW0c0wcxwk9yorCfSmVmDJFZ1PDcSlwn4ZcMyoous50iT7lJFATA/MM6UvxVhgdLwW5xUHjrek3sc/V88xXwnkPJ6QTJuUsRwsp0/Apsmbf1AfFKDigcKAi89MzCEyioT1hjKdzwnJ2GIdyHOhDJO4L9gaVu8I2QdYjSEJozJylulMVAowzL1X91eXOeVeAGsCzj0cBoHHZFCM20JzwvWRPvwqefnO5x5aa6PURve+Oz8nXq2nRJKIQAh38qAkNiq9lbg5EHHZhRIm/xB7GA/TO5vyagy1q5kGKKjQciEidlNaAZ3HU+Wt56AbfFfR1D/oDGnThbe21IVwZOPf54UkndKWu3u1nRtCEnvad6w8g3nNAK0FwNCwMkDQFJ9o6Zx262ighCCn8YM8hvKsyeZD1myXHtHEoNyTFGcRilZ7GzAsT5G4K6eevtI2OD599eRi5uq1gtlKq/LVXmFNCD/VnGs7PeXeL6Ci0sC5y60fJk6/AhlJ28nGfKAcHEw9cy9Gjyma8xSThaNLjhLGCrtzh6+0XeuATZ+NoTWPVCNz8C70P6YT1A/1fBhwx55bPEcSF1vSH6WB84xoHCvq4Zkw/kpQjyYDH78U6fn/fAN6iuHdhQ6PfhtARv2wjO/UgQsNO8nRnByWSUmL/vi53F7NQ8ExqP9OnM3RbFrrkH2QTHZmh1/1VushLMF8upSeKKOu9geblPc1xSu5wELzMe2y/UUXpoBr9vOzW5jfzllyYUeHkiNgGOWZg9pTwqDRfFdOx9gqlsvH1H9ZwKIWNZsRr+x2ZzMQk1rktROgEGiL7US3kF4Su9cu7OJA0lGJU4Tq5uwrQtm//vzaJ8U1MWWXTqeCHlfyJOrijiaxajLByrpPbbGyK2QlEJdc0UHcF10Ihy4sGX/O1EqaUWFAEkkAioxhTkaNRtss8nt5SBxf/ghLwBrMnlBKQC48xoL9l4/U30/2B3JXka7Jyop+wQZOcseEJWFwP4IQtoQDZzQnEOSUoCmGCvzg+ihhrB1+DcK7kfIw0BSB6jTPQsAks4gOhG6/O1SGBKIHJDxqmPizyxRYVKBtsJnt4P9fxzSNvef+8s94HoL1fiH4vpCeNXlJT2OLIm0MbRDCUASfxWBkUZDJRVh3EZYXH1zUv28gkBRELWmKbDvmEigbd6H24vBrYwHkvzP9fG7qKzXN+bcGiDNn1/Uw/aCBkuHpa2R9Y+zfJRTSad0B+H9IICgd2bZQn5CgwUh5o+FIG85vdnVkUYj0TtR3xRDefgJOsuZtvQUTv6EbGYs0/+sgPSY3RrdOIQmFlHlKeVX4vWN2ru0+SUUpayBcYeStEUf2t/qEVi5ymwescsSBLAp0dJ3UskRCqNh1kZCK2l+lj++pPgibGRB/RNHC31k3hTAy0IEcpZmYZFJ7otuEI+6cbMTZDK1dGIKCO9BuVvhVcWcKyCNtE3mHSuatIf62C53Cig+aEYVB+gPjQSwSlYOxPVkTuIeIiyilVuxCOBlBEAg1JyPU6bQ5Dl4yhRMLWkwYDmbJ95NSeW2ZIDwdnjSyCUFgd/6wuBhTyjtdkoeukrsHc6q7fHqK2Eh0XMlwl0tunurcc8mdFUP7xrDYQ5i/sJwrvE6WLe3HEOdHJ7c9z7O658h7lMOx4UfpFNi0HC4/00dNtPnFnkEqBZUM3Bh5eyOW6xkjJ1fN6xq9JMkpfuYURH6xsBc39/X0MlYAs5q7nOKNgC+bKLk5cyRruAHJ4WvTkqL+tYgg+SIfF/VBowTmyoaEW5GvAJTOJBCQ+UUy1eu0jOjH0kDIS3htd0c3zJdZpjYMbcyndI1VytA1Q0+hH509gqIGt9tSXKNeNICRvyzAqKAHRAdunGKCyHkpKJ5f35POabnz+u037zWf8VCWkgcGHRsLO51RDI3/3QHigj5C8WTP2AxjxTE5qH9ZqQU/8tPbp6lBGhznh2jG4jlySauAUcTfQL4tczyS+2UEWKje7z8+j/Y632CLywFLWnahd0u2cSDU0oRiqG2Y5R9hLUHkyz3/1cjjtutDoRZS1QVNBlWdqx8WDrID8TdM96WLGiOZOPjGvR8XG/OUEA6oqksMsuI06irQ6ZTEUi8NlrVz/isS4uRuBEKI5E3hgcWUr15OyeGI64qasGDzT8HmFIuYkk8ArNsGMYcPdbUQHQPkTa3tiXT0xJCScVajmHvSiFDtyIWJgb06w8yvYI4Vf1sVAftXRXx5ZBzpcyLdmsmYLTUprSigdek4Dd/kV0FD6+zIwxRG3ob8nXTSH+7U1vnH90BTrMpIFcQypWOu4kkt2KQ269MX5T3QACN5QQXZA5ql5UGzBtCVls5PpqtObo5got605oKJLcO1sifBTmjDlt1xg2TJ2VwSk9ALg+EM25eKvIKh1uE+X/kTbbzHmuIkvXS5vA/Xz+yq3n4kbrC2/Dn+pHz+I/kTmbLF2Kaxyx1/E3U2kkJ3uS65YvNkc789+h7V9W+RHumgdcWGr6fDsEICUdDtfcQpJQSYzuHNKJiI+bqk6Xp/ojO/CE596tfLwV2R+fyC3EEbYCa7FG5boXi5QkbkW4s3x6s+cZkchrFBx4ZzSJ8Cr6DZQHJGGfWODTUhx2ZKkC634MO0aTsRrGCRVlZAJg1t8fHVx9U/rE3wnjWDFb/MtEBvv1vWUZuO/WXUmaKvR1g64NVgHQ2EAb+OR6PFuWMhWQB3ZR5INOUey44pIfv2QkwhSpXqnPH6lnq17fvXKRUD7mw5Pu3kcFKrhJ0wlK5PbRYs3V8LBIEebcYG/14VsIli/N64kAyFDAZv04WEvBBmNTqAb9qQLogAfC2w+DqQLLjOFIFV8pt1PGTdjCDra+E1n82eJXyQw+7BkqXQAk/bt6Z/pc9pz/398pnkkNT0IiHzE9LLZJ+DcoIjQnfFjdGfikovNHlHDobo8pxWFAlmgu1yNp2gul8+Y9ncl384BGq4d7fSEfpjxDaNP0JnxxJSf60pkEw65w0izDTXu/shf8sg+4uo968LffUwXDWW4EJATRCanIdcXInnJ9CaxZBSynmOMXGC3eb0+Cn+K7v9Ibg0mMXRKmU1q5BH9zMjzr92b19gYlThwuY1ZEHAT1wU790h84ogozjgx+hPxIjRZdaH4GE8f85GcACatyQ/1sNy/eMhqfVWZBw5p2rc8tMQh9yFp3k3//9aHtkK8ytctMEyhL+oEJSRmhNMEdSD9dyc97t6MseMM8rWPkGtwR6FGeIHbtdpDugiPHwO8I/rBDAYsm+ki3yUXxzS8VphMSR/ZVs09m3z4i3gKUMG6wAF/KsgkBEcuK7FmD1C4iVTfE7WwOiOHCYJYR19qJ3epi7ftN2u54MSbBjgnogsljSueWR+8MvNUpT5wPrChWJjy3tjDBw/72pEzEF4lfbp2DXxT1ZNoDy3dt7nPX0tWQhowtjjg5oVyJj3k9DH6lpeJyULYi9R7Mw5zdqG8bhp+eUKSzer8HWfWqsmCfmVMRHpNrDQ7QgjSpIB+GShWDG9AO8KR8IEbJxEOODY8ywEXcokDmwLFQJtu1224gokF1ZV0MR4/oot1g+FlT3rtGXJmv3yth0FpidSVfTr6hGETX4ggSgcNUllp2F1GQvia0ltn4rUrAyIvAnMfcWqiJWscUuW98LkyP9KLsvaycZhUeTHfWbuKPX525nUvGYcmypGAYgg1DJcwv7xNl0Ps6Nofue5KvnJlK2nl6iu8kYRlMRLsREh01MYDLD0Xiq0PrsTrA55v1jA38ITBF573Cr56dV6q04jeEO8IouOA/DcdrWqfh2g42y4DtdgRc+9BcIIcl4bYN6DL9cj8qCTGumECxWMJeRnYJ+VYpD8l5+dXcltx0CSdanCJ4s0GNYQ+TKtMunhxbtApFEVTzchv3hafb3Kryw5P9cjluFuNYnUm3BF8avKD/ILmsP5ZFq2n/2CSFKT8tcJ9B0VtWxGDkawJPI+6tFGknWSGcygRZkqX/YNsDaTZNTW4hwbCipurIOKGAJs0WrPPJ85aoya75YK7pOTFGExVQJuAGdno+qqTE1CUiUmmTsnm2UkYBAj2TJrcdZJ2FpCdSj7OrF8XpFZJo5tvlHd27vGhVu50xiHBnXqqoe0IFD+eLib3rrGabcEW2hXn3fi643KN5UBeshjL7E8BqSAJMgrFhNxAHtboyzjHubYQvm5WEHBqiHryE68FMRGXFrJl0mhCmcy8SSgiankMINfIDojvxTkBJ32E7NB3sL/qpyqo1+Iyo5P2HKoW3BC3iHgr492GQ648Lc/msS7uxi7RpDwla6CQKwNCk49XHctbyeb2/a6cFo5t+paF86dwK+OQN2D3IfY1H/2hVN2xCjG8+H1VqFYpymNtN3vKiTJeJfbX/8UkfYKlDFLfLuidUiMhbAQnKXlLhrWn1MsulBlGqH1AtVNkyYkyXxidGylBcZLMK+p5GXm6x+8sVXwrNzLaj+goqIb48RY3QvVV8Wt1ixsO9TYP8M1uour+GRZRZEwG7mu1agpWDt2YiO1cinGwxbO3r9UCZAHJZEPq5RsoA91RjhOomBsBFyP1im0hxPEM0M9qRYoyWmuLRPuCvUKQp1OILFb1Zzn3gGuGG0W+78eOd+uQYjRb4yrPl3TTcbp+A72cRiodViZ7cYFaNcH80c3BYt0Pxv9XfPDm2nDoBuHwFr/FHZnG47PqF9wSlKcOzouW10sWjeQreLrQ+5TojU4Tw7VpttkeKq8jc80uQt9k63c4bfZEIBeXD9hXHTLyGsZkOXNQX+Z1qkdc+uHKhkE2trG9Qu7L5djvsJpJDzmH1PDOhiZ6WdXf7CjknTa370bCivP5YSbw8T/+hQbyvo7gYcGpCXc5q3nxPiKHd7OL6XKUpxdD7Mg0bJpAqcyEakOnLA5BF1ZHI2ntGKqpc6A/KznhMj1CuSP7cGBP0KG1Ge8qmvOjTIIV/8Yc9SPBBNbECVAcmGs/deWYdHW4RbBfnpHhrYy3AdX056NDg7wM2Fk4z1wM/GiHcN7bJaOsTR59Vm870HfOt99PJ3vrKWqNt8ZOiam6ee5HwFA/1WitNOU65awwTzYoS7qAIK7tZeImwaRVRglJFmACI01LiYkMvLDq022ap27Mc24d7nCuZeFlOc2yH57qOGd6VX1ftBu/YYd4ye8vXC8ZMbr9B6NIvWNwHi3uTFUxWjcN1jb23yQZFLqkzVs9sqfPHG5R29k//eKpJWHt+sRR7BB3dMV3J4qOS0+xmAKQfcCIcL23ocUpswA7cMY05+92Sjkc9CeylrldIwhf7KePT+S5put1JcguxESRlr+3maKFSZ8ZkhnoGVK+sLYH8RdFYWDihSBJ3X48X9rftqTjepgHvfUUQLQ7XPE7FUJe+98d8XVudKfHwiBYC7z1ieu5c+vVXHPWTD6iKiMXCUvOniQU6wlvmR2MEpcC2+WicTsYt9rsdxdivazuKt7mNxS0MOEuVzlhn+BZUJB9IsZ7GsnuDp9XfNsBQB/cTXy8EedkH9SEgLkgJylwCn0uadJ7yLWDc/zuuTbbngJCV7360HfdaUZs0UwW8g9s7FOFIWFcoOpjdCBzLeuTzLHWxnQ58+4Yyjy4CuHCG9r/rfRO7EeuStZ4ua1hjTzCvn9Ww9G74EAqXAg5s/RKhKPgi9T/Ynf05AHlV93Tipl7XqumU/rdLhLKUOsqm7ZF+lwu+Q4864wqZCE9aGXQV/vIWR36EvFR2fv8yl5c6tnqYrivKnO1piUnThk6LGEbZBPWQZDYXNXGa7aJt7qv0WfOzujyYgiWvII6kX7yxiLkOFA2dcXD7iW13NnjwbNZPOtjdd/F4zX811zdbZz4ZwX0/ezZ0KQJ1iXvDPw+Jq0zfZ/xymHkhs7deTVmiV1aIaWiHKLH8D0r1O5fZJ/e6EPQxLpBMTP3SzKNDRHu8wV/JEdpZVWVpCEFdd/VPuYiouPFRv8XvkxIcDORNHkznT2mMaXJr55UfN1/npMer9JsnDaosmLfPQ9164JPKsztQI4bupLX725AVwfmPORDE4E6dnaVhZvNab5p4HTnODJNg8reXziE2djcCqC9Je1g+5oyf2RikwXu9KtfMWVKyFknlMOdh9WCND0mbQahCIPgxy4q3Li16ltP02Xox2lhhx+8+HnH55PwSRugRvW5McLeBeOOT1KZcZBtHPl6mD9jxfX6I0Z+6I/LtHT9CfGP9mIJMedNywXSX1IFJeWt63Hmsti5zLyM/LGQtvToamRZljpbg3cRx04YEOhofSZa8B2ugN0gSDObMLDkflq3tvrPinhVKswMN+FdG6sp5YnjXILGYVSgxDWw5/7dnK+HyzAMfT+yHI/HsR/e+M+pn/9wGa9cN8V06h8EHeMbE0t1x4kGPG/0bYD+TvpZHc3hdoqaHL3QpyRcMUFRDRkqyskB3DTEKdx1A+Fa3xE+O6XrtFa6BTXmSh+7lr5aBKF4EBkFcZYYT/mO240XvLvEZVXDYSSYDR2G08g1VUPTFIXPLHqaBf2kqHq82TTrS9QPAMbNzPYv7/DyVGzA/YhJLYLG5vqmWI2fXN3QKX15YlTHHoP16lklcSvpJEvKIfm0bkCjgScSA3do43OUSGcIIj6egXIQwRrReFO3MFVFYiWJiVvEemve/A8VZXPEdBasFYFVQTA7XsgVBiJ5n3OOAQWokxe+LXwJ19eblOIZ56HTeZLFes7GeOLUt+uPNBpn4kz1vZni4YDlod8fDvvDdYfP+Da/4j+3a5tDaFc8oywEMwJlCSE8pGGnw3Zo2XTyhrj+c7PgxIvIaZfm+b5fuf74CefAVHjkioWimtE2lBvX9+w9/kyumxNeT6Oz8HqEEgaJxzvu7AHf6c3Ep38AAAWhSURBVOXe8MmJwHlMerQylEmX1F3VnUPexqxpKuXfrqqaLEG+5bb/qorczvOHJsTZYki0JOrbXnUvVTVYz21hwWd8XfMGi8aau+En3e3vhfAp3CPnimPohNV0xjMl0PkScBZPzrA5F02w1wPZou/WijnFatd0mJjl7J1kPQufdw3qxKdXyXZYd5f6sjjZAtHh1QeNB8rwihr3C+4n3M9jsS5VDNNgg/zrv9Bcf8Pex/fl1MsTvb+mRFiIscRN4zj7Gie7WEay2zSsMF5sB4P+mg1TQm50ldfrsR+LqSfa6qNNYa+VmBdSySq3nxsCMcK0V6CkJrx675yy8qqmMwZ6XURY6NPZzEsH3QbDBh2H8tpSH63TyymQf/XG7fzN1JP3vbyr2WdMjZ9P2RM+uL6vx2mRoW1hucOy58ILAf3QV6S3azGMssZ4OhA/ot9Wdl7lu7ye89xW/LSyvJUOEyFs3bTmc6GuoLcQLlWOO0rIs2wYJE6863tcJC+ZBg6mm/Ou3jnB+eR92sna9lNqcx2O57KW91EmQUopAQWjhuhianGLnrQ9Yg38FBu2ZZdlhgn5fzDYJbmHbR/93RicVzuqkww9D/W8qH56YqkAN+mEMpjhQvl2FaCT5vRfeU4wdpY8OJchJjFGIdrJkNtl8nnH4PBo9HUz8s9GrKmqwesRur6N400YjNnGkV4ocX+R1bVKL2EwhGWeYJDgJpXirHLt21L84Tbdn4harV3KnUdhNJidsPfaDAtHnp0yCUdPrygxl+01C8k0rLwe00/VxR+KaMIks8iuC1mX05pkLVL2ReBhcEySqx0sFc2kOEyYJYSgl+TiHZcqWeSylLldtT8ks0UQOZSS1GrURfEpinJVO4eaVrZKkItC4UYtzQPZUMoIJ1+NmuELv3tVUFZFlCqOFb3dNNu1i1gz9QDbjRzDcHIsW7G9aJeJwIg3gkji3o59P4pM03WNPyB5MkcZeliU2O14y2X/bs/FUtM/ijDDmK9wVNhZEn7dYZ8iThMiQGkg9XHJutEsy7ipihlzOXDLXGEf0/1AAFnbVpUkofnNkYU/lqiEREbNNYvRcccWTlsTU79bdH3CKsPqVMb02MO495qhn5CynE87JepDojbEt4O8LOc68AsPil4v8ORgGSa4yxKuC8TRXVxT+9BBLb5XFKTO7mTKU2CjVxGf7omQHYjBTyc80q2j/w4DdyaOvBq0lCUXOi7HX2ul/hvEpPQp2m4p43GckKT9dR8WkUx0rOrS1dGJlgqcM9ghrzKHu3W7R4vqHPN+oGhQ5/yf9H0Mgoiy3jhpaDitQdNQwtBpfPfXv1sl9DyC4LxcKCteLpSl9K9J5vH24Lhy+ZGpzXP10/vj9/6bJHJaPnTCaVTfVxRKJFgzbZAyj96YYJXupjzvPjBe47l0SvEh2cAJwAtFaAl9FzW1iG3h8KkBMvL3oKvE6cDBOGqa7T/sVHUhVGIY25jJF93iLRcEnk1D+7a08SImuVO4HlnBkbmQec6k6kjZihOfa19dmu0UuzZEI2icZASxiFbk8UH8E7+UeJN5kvjFvCvzwrOKe0baT2URtcP8E0Wo5PRPyELmFQQJFy3nvHvauzfJgnfrdHiUXKnb5feWGuzWMve/QlynAZUY6RvY+FlM5WYa1/U3BrQbRTVTNGQCVSn0BRQ7jDrOvmLf1DRj5bi+4OLe33Ru1v8vzf0KXi/jNNf7kmLhS1FBgL/2FpW787yv6dlyN93MafPNTlaWoe/muaR/ZW01L2/yr5EozOoybLjgT15ALvDq5BAIsjSkcKO+JqCKFiWo6Lit5giTHdqOHqW4MTXV1937y4ShB5+Tk//zZD1NkPQTgRKv9d+Wt2B6XuX6WfWZJyH9c+XNpf/vW8BDHvKQhzzkIQ95yEMe8pCHPOQhD3nIn5X/Ae3Otw9Kgj9wAAAAAElFTkSuQmCC"/>
          <p:cNvSpPr>
            <a:spLocks noChangeAspect="1" noChangeArrowheads="1"/>
          </p:cNvSpPr>
          <p:nvPr/>
        </p:nvSpPr>
        <p:spPr bwMode="auto">
          <a:xfrm>
            <a:off x="1679576" y="-860425"/>
            <a:ext cx="2543175" cy="1800225"/>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sp>
        <p:nvSpPr>
          <p:cNvPr id="37904" name="AutoShape 16" descr="data:image/png;base64,iVBORw0KGgoAAAANSUhEUgAAAQsAAAC9CAMAAACTb6i8AAAAjVBMVEX///8AAAD8/Pz4+Pjv7+/19fXV1dXy8vLr6+uHh4d8fHy+vr7o6OiDg4Pb29ujo6Ozs7Pj4+PPz8+cnJyrq6uNjY3ExMRmZmZ4eHhvb29XV1eVlZVgYGDGxsatra3R0dE3NzdKSkonJydaWlogICAvLy8VFRVCQkI0NDRPT089PT0RERFHR0ccHBwLCwvPSfzgAAAgAElEQVR4nO1diZbiuA6VnH3fSZyNEBJCwvL/n/ekQK29TPW8qamZaXQauigosBXp6kqWDcBDHvKQhzzkIQ95yEMe8pCHPOQhD3nIQ35V1OirR/CPkRbRF9ut8tXj+AdIgpjDDtH96oF8vQSIeyjINL56IF8vKaKECrH56oF8vYSIAZuGA+Krh/K1IsBhgyB9hF89lK+XBoeI9dH+7lYBECOapA9Mv3ogXy86O0jMgPHbi85aoLsEfnMPEeAjVnyXfPVQvl4ixIzvqt/cKEhcNgiXVfHbi3qh4EF31lcP5OtFG8kgtB7trx7I14tYSAvr3UNmLAFKVsXvjZs0+xx3AiQWXz2ULxcBNo4KeJh/9Uj+AZLh1YAK69/dQUgqLuYlrIrfXrjOC8HDKsRau9EhxfL3VgSwJTSIW1LF7jc3ChafCxYJHn97TQhOxTYUUR+qWPMxR5R4NB4eQvlY6iH26lcP5OtFO2IiEK+PlULQOswIK/C3X1EXYIyUlQaPRVMStUfJy2O//aKpYFXUTDkfK4VgDFjymtCj+g9GjxNs8VHnFcwreqFzl8VvL8YRD4ISkfKrB/L1oix4VSPE5dGZJiaiVy6eRuOrR/K1whnYTPRKxa747ekmr4GgrlwO6faRmu4RYzE+6CaJ5NrN8qCbsKoi5H7eB90Ej9vzarxkXz2Qr5eE2/Mknh+rprwmFJBpLA+6yQl6AhVWk/jtg6nOjVgBLt1vr4lbj16IiJeyzr2WC3u/q1JcrlU0uD8G6FhhhnjNftN0xHVuqmC6mUOlKIubXn+/5l7hpznpAD0uYyGahgWeAsy1Cuzjrx7d3yciCkpWQNiTKgg7uaSnbsEQYMAR3IOH9W+wIMC238gD1mFsqpsEbV5Pf9kHsQHHAe3COWutw3/dVfzqipbbOPzzhlRB2InO/TmhOOBFoKDvlxXiEv6XVaFnY4ehN+gQrc3/BZikijfgUHekixxGmPBMdPS/qQ1jQ7noOAKXrVYwYFWoF26+eS1DBUo/tXnYICVrnLL9xxzFaDK+yLKCNARuZhbMsSSvhrxThaBnlQ15yU6g8DFAHP5LxZ2o2l0XRL1IoNZIC6a47Y6RvBqC76Ln3QZ6JasIRtD1lgzz/0rrgTNOadGDMaWQaX6zNujBzSrEkSnWdz1AEqZORziE+ombD6x/v5sI3nS9dQS0HoD9vOghblYhlpcI8l7IU2Yvj6sCULgX/cBR91+tD8FrxDlEpIhYg9eT0XmRcO6WHxU3HXoisfQCMoc9xaTU7fwvb1cKcQ97wsL3v9e51z1/Xdx8d8154cyuKLDq2OTaVCUd/qsL5OQZaC+gf3s9GSv4sIJ7RU8R72s4Ppc9e4ciiYIgZVTMcIwO/+btZgH2EGy+dXOVVUHJeU1PKQYYNHHjbfax/olJZuXCGG0W2I4QZoQu8+etqH1uSa1CvTageOcgAjR2EOINMz+0NZjpFeV3wWCX+AKd6AzGhf4qshx7NY0/Meqf/Ym6DYqpHz9zXaa4zL7RsAe8/f2qCsLCHT9oKf8gYunR64Lt+3eICnanQEdNRYIQV+xB4vzhJfiovo44Zc0rNStRU3m2rPd1nsuiKGS+O1DaYzlMYD7NMMQec+t7vTXqJeecjHcLheo2J60ICAhDY4qi2ttt+zYlqokN1eQ3GMHgu0h/PV4+6CdunZMVbRh0l1JKmZc9XpfcaqvcSY84IV7nGU/pp9cGlKmEOv6O2alDvhZ70YSk2i3enuzDIfgw2GNWOHi+PMZCdzsT8ihM2tY/hC2pLd9S9PnQFcwXKQOmNdeqDdsgyepNFMWRqh8Xl+hNZF5yEV8ubB5FYWc/Ijr/t2gL2YTz7eklqslWEeGAaWuhd0mzKpfkAKnJWYlF42le6LZ0VjdRZ2WTQ1Ybtu3ocN4miNMHqIZPSV994t2L9TEvkjSorLwkY6haD9GmHyZ6QX/EoQqyuV/YBj9BKDgMSDm55r39vW7AnrcImVjnB9caW5xO6OanzBI4S7Bn8pDQYvq9SsSWUrgQBODa0GWwz9RU1IF+dvHq/6F3y7V+SNMGoySVYuxnR75IxPmanHNkAzL63/rklTrRx8k2SuBVRiVoCLZoGDbVK86p413O844QNO0X3wqIRJhoBxAyBXvNIugtKgFhStQTPIcQZJtQKp/+8YEg7tCuquhzfUVlK6ABEDREOZgp1mEzzHGAIVmZDMzPUMI6a4Az6TyHwH35DZgBaKXGVqFecI8Bef2BADQkzrCsJzlc+0HpKwKElEJGuHn7nrkuzjSVCKQlPGv0VXTWnsef2EaC/c0u8CjEaNBnbf0dZskOJyvrzwGxlbk44DjX+3zz47f5/0SADNIQfPtlpMKJ4gT83VLzXojjkhbS4XIvouwJ5ju5c0KUCVEwSRHGgXh++5bKSW1SEKMK9o5YS+RoSIlOGf1MF5QBX1kTM++FbxpQ9mPb9ntTs9LVOEAQ5hif3QyVYAzkhE1yH6qAJI03FXjrdsIuSzHzrssVz3bOKTuNtyJMK/U2yWHv4ABud6cQmsZoywflCMslxFUgKyCdRWISHz3h7if5iYsXelvMUI4cskhUsqwtMdyI4ajloX3+4m14SAJWxLMmwPXSJqwSrOnn3UBhgK236pb9cWDjSBjgEpus2I/QrtaJ3qQi5FgizlygpPEfCBATSD2wGs/hMulPQMM5hjjenQSzdRwJvS071v6zNfAyCDJJsoqNAXdtqBBnSVPx0XHcnbbHdO+cJHlGicU60j3dxvK8I3SXA9QBFzhvompAWTuIg6OQSdUxwNhCGkCRbTOnmUmlufaDYVCgJF2cr0gqxtNaR2On4Ipa9Xfl/hskoNg8Uzmu5YCTyvOwdvLW7MMDzX7XNml5v2qH02X17Gich1YhLAVfBe2VJ4fJamc7pu8hVA7UC8haVEmdHa8/WF+z4h1uiGKcZlyXHF6Ry7+rr2FLCZdlvgRTVQiiSd711tQsUWKFVVjieOAhlhe+t7p9TRFln6PhbVOZN+pJSV6n510ImQ4Rsaami6HWYcnBWyi7g7r9UQ9965KHnBCLHX9EDTcWIZ7vPl+2WJegvKJYeqJclK4b1q3HlGReccEXuekCCeYaAo1LB/mE6USONFevVtp9CrKkyTC8EQT0oUuhIhCdoFgWB+fvr8ofbu99qvheOPG6DqERldX+lgO6tngAT4VXyzvKrJJP+DjfVHFieKgwueJrSXIcya11spksx9rqOD68WPIxBZOwX0arm/ioQ69DlUElIaj1JsXDW/oswA0ry15klpB4Hmu/0cjOGIcYfnZ/iyrqes2zn6ahRFBvuyTcnwU36lUX8hEsAqzv5kCXbBz4p2LN1SYbVeIcA6iJ0z9T45hCaUCXkziHSiqxWhCUtFYB2DY4hRIwOGZv7J4DEwdOxTVvvzcrG8hYQ3Jdm4zoSOD5OdnHTcS6+1yzIkhvJsujMEKwud+GIjtYaJ+IRNCj/J4ooCRdpBxFeg897LucyGpGkdWn1728c0OzmAxws7XYsZoGBRW7hdkDxyMmqrcjvs7jBVabGoduloVdFFIWlPJJyFTYEL9syeY8+n/6RF1wME2HCJ6zdAEZaJbe0cSn1SoYG+zT2maQraq46jdX4XiyHynC9H7EusjXE/deXWmhkB5Uupi1Aj5BpUfXN08pVYO0glqCPxclWs9JRcOsNUFNhGnaho0emQokJsGNTn4S0Vs5dJOfaRgOjuC8QaVSaFiSO0zKWuft7p5xo8a4VAzzaA3I4NZffazZJggyqhSU8HskQKFJJlsQfFzMGERJBlkCeUAQksNt3XUVa00vihDcrROmQVJlWRqHlPVGZFOC82RCYofjlP4Zu1Qok8Qw98kUny6n6UOtUQSYkZPknCZ8OD2D5UCB7np7GO1uvxpr9CkKhtXoF6CfvksoYxo/cdeQPEVN1SwiowigdiAg5MBM4vmWY11vFK97M0CPQEZDJr6cOwpQOcb/cKHq/xLCCoeul/ncq+raUJteJbiURwqZbxhxva4pWXleH9l025yfFNQTVyj2Vd+DfzWUtFy+4QF2DG6xxleIFIoGFRAJ3+mQZG1ztQ2m9qW0c0wcxwk9yorCfSmVmDJFZ1PDcSlwn4ZcMyoous50iT7lJFATA/MM6UvxVhgdLwW5xUHjrek3sc/V88xXwnkPJ6QTJuUsRwsp0/Apsmbf1AfFKDigcKAi89MzCEyioT1hjKdzwnJ2GIdyHOhDJO4L9gaVu8I2QdYjSEJozJylulMVAowzL1X91eXOeVeAGsCzj0cBoHHZFCM20JzwvWRPvwqefnO5x5aa6PURve+Oz8nXq2nRJKIQAh38qAkNiq9lbg5EHHZhRIm/xB7GA/TO5vyagy1q5kGKKjQciEidlNaAZ3HU+Wt56AbfFfR1D/oDGnThbe21IVwZOPf54UkndKWu3u1nRtCEnvad6w8g3nNAK0FwNCwMkDQFJ9o6Zx262ighCCn8YM8hvKsyeZD1myXHtHEoNyTFGcRilZ7GzAsT5G4K6eevtI2OD599eRi5uq1gtlKq/LVXmFNCD/VnGs7PeXeL6Ci0sC5y60fJk6/AhlJ28nGfKAcHEw9cy9Gjyma8xSThaNLjhLGCrtzh6+0XeuATZ+NoTWPVCNz8C70P6YT1A/1fBhwx55bPEcSF1vSH6WB84xoHCvq4Zkw/kpQjyYDH78U6fn/fAN6iuHdhQ6PfhtARv2wjO/UgQsNO8nRnByWSUmL/vi53F7NQ8ExqP9OnM3RbFrrkH2QTHZmh1/1VushLMF8upSeKKOu9geblPc1xSu5wELzMe2y/UUXpoBr9vOzW5jfzllyYUeHkiNgGOWZg9pTwqDRfFdOx9gqlsvH1H9ZwKIWNZsRr+x2ZzMQk1rktROgEGiL7US3kF4Su9cu7OJA0lGJU4Tq5uwrQtm//vzaJ8U1MWWXTqeCHlfyJOrijiaxajLByrpPbbGyK2QlEJdc0UHcF10Ihy4sGX/O1EqaUWFAEkkAioxhTkaNRtss8nt5SBxf/ghLwBrMnlBKQC48xoL9l4/U30/2B3JXka7Jyop+wQZOcseEJWFwP4IQtoQDZzQnEOSUoCmGCvzg+ihhrB1+DcK7kfIw0BSB6jTPQsAks4gOhG6/O1SGBKIHJDxqmPizyxRYVKBtsJnt4P9fxzSNvef+8s94HoL1fiH4vpCeNXlJT2OLIm0MbRDCUASfxWBkUZDJRVh3EZYXH1zUv28gkBRELWmKbDvmEigbd6H24vBrYwHkvzP9fG7qKzXN+bcGiDNn1/Uw/aCBkuHpa2R9Y+zfJRTSad0B+H9IICgd2bZQn5CgwUh5o+FIG85vdnVkUYj0TtR3xRDefgJOsuZtvQUTv6EbGYs0/+sgPSY3RrdOIQmFlHlKeVX4vWN2ru0+SUUpayBcYeStEUf2t/qEVi5ymwescsSBLAp0dJ3UskRCqNh1kZCK2l+lj++pPgibGRB/RNHC31k3hTAy0IEcpZmYZFJ7otuEI+6cbMTZDK1dGIKCO9BuVvhVcWcKyCNtE3mHSuatIf62C53Cig+aEYVB+gPjQSwSlYOxPVkTuIeIiyilVuxCOBlBEAg1JyPU6bQ5Dl4yhRMLWkwYDmbJ95NSeW2ZIDwdnjSyCUFgd/6wuBhTyjtdkoeukrsHc6q7fHqK2Eh0XMlwl0tunurcc8mdFUP7xrDYQ5i/sJwrvE6WLe3HEOdHJ7c9z7O658h7lMOx4UfpFNi0HC4/00dNtPnFnkEqBZUM3Bh5eyOW6xkjJ1fN6xq9JMkpfuYURH6xsBc39/X0MlYAs5q7nOKNgC+bKLk5cyRruAHJ4WvTkqL+tYgg+SIfF/VBowTmyoaEW5GvAJTOJBCQ+UUy1eu0jOjH0kDIS3htd0c3zJdZpjYMbcyndI1VytA1Q0+hH509gqIGt9tSXKNeNICRvyzAqKAHRAdunGKCyHkpKJ5f35POabnz+u037zWf8VCWkgcGHRsLO51RDI3/3QHigj5C8WTP2AxjxTE5qH9ZqQU/8tPbp6lBGhznh2jG4jlySauAUcTfQL4tczyS+2UEWKje7z8+j/Y632CLywFLWnahd0u2cSDU0oRiqG2Y5R9hLUHkyz3/1cjjtutDoRZS1QVNBlWdqx8WDrID8TdM96WLGiOZOPjGvR8XG/OUEA6oqksMsuI06irQ6ZTEUi8NlrVz/isS4uRuBEKI5E3hgcWUr15OyeGI64qasGDzT8HmFIuYkk8ArNsGMYcPdbUQHQPkTa3tiXT0xJCScVajmHvSiFDtyIWJgb06w8yvYI4Vf1sVAftXRXx5ZBzpcyLdmsmYLTUprSigdek4Dd/kV0FD6+zIwxRG3ob8nXTSH+7U1vnH90BTrMpIFcQypWOu4kkt2KQ269MX5T3QACN5QQXZA5ql5UGzBtCVls5PpqtObo5got605oKJLcO1sifBTmjDlt1xg2TJ2VwSk9ALg+EM25eKvIKh1uE+X/kTbbzHmuIkvXS5vA/Xz+yq3n4kbrC2/Dn+pHz+I/kTmbLF2Kaxyx1/E3U2kkJ3uS65YvNkc789+h7V9W+RHumgdcWGr6fDsEICUdDtfcQpJQSYzuHNKJiI+bqk6Xp/ojO/CE596tfLwV2R+fyC3EEbYCa7FG5boXi5QkbkW4s3x6s+cZkchrFBx4ZzSJ8Cr6DZQHJGGfWODTUhx2ZKkC634MO0aTsRrGCRVlZAJg1t8fHVx9U/rE3wnjWDFb/MtEBvv1vWUZuO/WXUmaKvR1g64NVgHQ2EAb+OR6PFuWMhWQB3ZR5INOUey44pIfv2QkwhSpXqnPH6lnq17fvXKRUD7mw5Pu3kcFKrhJ0wlK5PbRYs3V8LBIEebcYG/14VsIli/N64kAyFDAZv04WEvBBmNTqAb9qQLogAfC2w+DqQLLjOFIFV8pt1PGTdjCDra+E1n82eJXyQw+7BkqXQAk/bt6Z/pc9pz/398pnkkNT0IiHzE9LLZJ+DcoIjQnfFjdGfikovNHlHDobo8pxWFAlmgu1yNp2gul8+Y9ncl384BGq4d7fSEfpjxDaNP0JnxxJSf60pkEw65w0izDTXu/shf8sg+4uo968LffUwXDWW4EJATRCanIdcXInnJ9CaxZBSynmOMXGC3eb0+Cn+K7v9Ibg0mMXRKmU1q5BH9zMjzr92b19gYlThwuY1ZEHAT1wU790h84ogozjgx+hPxIjRZdaH4GE8f85GcACatyQ/1sNy/eMhqfVWZBw5p2rc8tMQh9yFp3k3//9aHtkK8ytctMEyhL+oEJSRmhNMEdSD9dyc97t6MseMM8rWPkGtwR6FGeIHbtdpDugiPHwO8I/rBDAYsm+ki3yUXxzS8VphMSR/ZVs09m3z4i3gKUMG6wAF/KsgkBEcuK7FmD1C4iVTfE7WwOiOHCYJYR19qJ3epi7ftN2u54MSbBjgnogsljSueWR+8MvNUpT5wPrChWJjy3tjDBw/72pEzEF4lfbp2DXxT1ZNoDy3dt7nPX0tWQhowtjjg5oVyJj3k9DH6lpeJyULYi9R7Mw5zdqG8bhp+eUKSzer8HWfWqsmCfmVMRHpNrDQ7QgjSpIB+GShWDG9AO8KR8IEbJxEOODY8ywEXcokDmwLFQJtu1224gokF1ZV0MR4/oot1g+FlT3rtGXJmv3yth0FpidSVfTr6hGETX4ggSgcNUllp2F1GQvia0ltn4rUrAyIvAnMfcWqiJWscUuW98LkyP9KLsvaycZhUeTHfWbuKPX525nUvGYcmypGAYgg1DJcwv7xNl0Ps6Nofue5KvnJlK2nl6iu8kYRlMRLsREh01MYDLD0Xiq0PrsTrA55v1jA38ITBF573Cr56dV6q04jeEO8IouOA/DcdrWqfh2g42y4DtdgRc+9BcIIcl4bYN6DL9cj8qCTGumECxWMJeRnYJ+VYpD8l5+dXcltx0CSdanCJ4s0GNYQ+TKtMunhxbtApFEVTzchv3hafb3Kryw5P9cjluFuNYnUm3BF8avKD/ILmsP5ZFq2n/2CSFKT8tcJ9B0VtWxGDkawJPI+6tFGknWSGcygRZkqX/YNsDaTZNTW4hwbCipurIOKGAJs0WrPPJ85aoya75YK7pOTFGExVQJuAGdno+qqTE1CUiUmmTsnm2UkYBAj2TJrcdZJ2FpCdSj7OrF8XpFZJo5tvlHd27vGhVu50xiHBnXqqoe0IFD+eLib3rrGabcEW2hXn3fi643KN5UBeshjL7E8BqSAJMgrFhNxAHtboyzjHubYQvm5WEHBqiHryE68FMRGXFrJl0mhCmcy8SSgiankMINfIDojvxTkBJ32E7NB3sL/qpyqo1+Iyo5P2HKoW3BC3iHgr492GQ648Lc/msS7uxi7RpDwla6CQKwNCk49XHctbyeb2/a6cFo5t+paF86dwK+OQN2D3IfY1H/2hVN2xCjG8+H1VqFYpymNtN3vKiTJeJfbX/8UkfYKlDFLfLuidUiMhbAQnKXlLhrWn1MsulBlGqH1AtVNkyYkyXxidGylBcZLMK+p5GXm6x+8sVXwrNzLaj+goqIb48RY3QvVV8Wt1ixsO9TYP8M1uour+GRZRZEwG7mu1agpWDt2YiO1cinGwxbO3r9UCZAHJZEPq5RsoA91RjhOomBsBFyP1im0hxPEM0M9qRYoyWmuLRPuCvUKQp1OILFb1Zzn3gGuGG0W+78eOd+uQYjRb4yrPl3TTcbp+A72cRiodViZ7cYFaNcH80c3BYt0Pxv9XfPDm2nDoBuHwFr/FHZnG47PqF9wSlKcOzouW10sWjeQreLrQ+5TojU4Tw7VpttkeKq8jc80uQt9k63c4bfZEIBeXD9hXHTLyGsZkOXNQX+Z1qkdc+uHKhkE2trG9Qu7L5djvsJpJDzmH1PDOhiZ6WdXf7CjknTa370bCivP5YSbw8T/+hQbyvo7gYcGpCXc5q3nxPiKHd7OL6XKUpxdD7Mg0bJpAqcyEakOnLA5BF1ZHI2ntGKqpc6A/KznhMj1CuSP7cGBP0KG1Ge8qmvOjTIIV/8Yc9SPBBNbECVAcmGs/deWYdHW4RbBfnpHhrYy3AdX056NDg7wM2Fk4z1wM/GiHcN7bJaOsTR59Vm870HfOt99PJ3vrKWqNt8ZOiam6ee5HwFA/1WitNOU65awwTzYoS7qAIK7tZeImwaRVRglJFmACI01LiYkMvLDq022ap27Mc24d7nCuZeFlOc2yH57qOGd6VX1ftBu/YYd4ye8vXC8ZMbr9B6NIvWNwHi3uTFUxWjcN1jb23yQZFLqkzVs9sqfPHG5R29k//eKpJWHt+sRR7BB3dMV3J4qOS0+xmAKQfcCIcL23ocUpswA7cMY05+92Sjkc9CeylrldIwhf7KePT+S5put1JcguxESRlr+3maKFSZ8ZkhnoGVK+sLYH8RdFYWDihSBJ3X48X9rftqTjepgHvfUUQLQ7XPE7FUJe+98d8XVudKfHwiBYC7z1ieu5c+vVXHPWTD6iKiMXCUvOniQU6wlvmR2MEpcC2+WicTsYt9rsdxdivazuKt7mNxS0MOEuVzlhn+BZUJB9IsZ7GsnuDp9XfNsBQB/cTXy8EedkH9SEgLkgJylwCn0uadJ7yLWDc/zuuTbbngJCV7360HfdaUZs0UwW8g9s7FOFIWFcoOpjdCBzLeuTzLHWxnQ58+4Yyjy4CuHCG9r/rfRO7EeuStZ4ua1hjTzCvn9Ww9G74EAqXAg5s/RKhKPgi9T/Ynf05AHlV93Tipl7XqumU/rdLhLKUOsqm7ZF+lwu+Q4864wqZCE9aGXQV/vIWR36EvFR2fv8yl5c6tnqYrivKnO1piUnThk6LGEbZBPWQZDYXNXGa7aJt7qv0WfOzujyYgiWvII6kX7yxiLkOFA2dcXD7iW13NnjwbNZPOtjdd/F4zX811zdbZz4ZwX0/ezZ0KQJ1iXvDPw+Jq0zfZ/xymHkhs7deTVmiV1aIaWiHKLH8D0r1O5fZJ/e6EPQxLpBMTP3SzKNDRHu8wV/JEdpZVWVpCEFdd/VPuYiouPFRv8XvkxIcDORNHkznT2mMaXJr55UfN1/npMer9JsnDaosmLfPQ9164JPKsztQI4bupLX725AVwfmPORDE4E6dnaVhZvNab5p4HTnODJNg8reXziE2djcCqC9Je1g+5oyf2RikwXu9KtfMWVKyFknlMOdh9WCND0mbQahCIPgxy4q3Li16ltP02Xox2lhhx+8+HnH55PwSRugRvW5McLeBeOOT1KZcZBtHPl6mD9jxfX6I0Z+6I/LtHT9CfGP9mIJMedNywXSX1IFJeWt63Hmsti5zLyM/LGQtvToamRZljpbg3cRx04YEOhofSZa8B2ugN0gSDObMLDkflq3tvrPinhVKswMN+FdG6sp5YnjXILGYVSgxDWw5/7dnK+HyzAMfT+yHI/HsR/e+M+pn/9wGa9cN8V06h8EHeMbE0t1x4kGPG/0bYD+TvpZHc3hdoqaHL3QpyRcMUFRDRkqyskB3DTEKdx1A+Fa3xE+O6XrtFa6BTXmSh+7lr5aBKF4EBkFcZYYT/mO240XvLvEZVXDYSSYDR2G08g1VUPTFIXPLHqaBf2kqHq82TTrS9QPAMbNzPYv7/DyVGzA/YhJLYLG5vqmWI2fXN3QKX15YlTHHoP16lklcSvpJEvKIfm0bkCjgScSA3do43OUSGcIIj6egXIQwRrReFO3MFVFYiWJiVvEemve/A8VZXPEdBasFYFVQTA7XsgVBiJ5n3OOAQWokxe+LXwJ19eblOIZ56HTeZLFes7GeOLUt+uPNBpn4kz1vZni4YDlod8fDvvDdYfP+Da/4j+3a5tDaFc8oywEMwJlCSE8pGGnw3Zo2XTyhrj+c7PgxIvIaZfm+b5fuf74CefAVHjkioWimtE2lBvX9+w9/kyumxNeT6Oz8HqEEgaJxzvu7AHf6c3Ep38AAAWhSURBVOXe8MmJwHlMerQylEmX1F3VnUPexqxpKuXfrqqaLEG+5bb/qorczvOHJsTZYki0JOrbXnUvVTVYz21hwWd8XfMGi8aau+En3e3vhfAp3CPnimPohNV0xjMl0PkScBZPzrA5F02w1wPZou/WijnFatd0mJjl7J1kPQufdw3qxKdXyXZYd5f6sjjZAtHh1QeNB8rwihr3C+4n3M9jsS5VDNNgg/zrv9Bcf8Pex/fl1MsTvb+mRFiIscRN4zj7Gie7WEay2zSsMF5sB4P+mg1TQm50ldfrsR+LqSfa6qNNYa+VmBdSySq3nxsCMcK0V6CkJrx675yy8qqmMwZ6XURY6NPZzEsH3QbDBh2H8tpSH63TyymQf/XG7fzN1JP3vbyr2WdMjZ9P2RM+uL6vx2mRoW1hucOy58ILAf3QV6S3azGMssZ4OhA/ot9Wdl7lu7ye89xW/LSyvJUOEyFs3bTmc6GuoLcQLlWOO0rIs2wYJE6863tcJC+ZBg6mm/Ou3jnB+eR92sna9lNqcx2O57KW91EmQUopAQWjhuhianGLnrQ9Yg38FBu2ZZdlhgn5fzDYJbmHbR/93RicVzuqkww9D/W8qH56YqkAN+mEMpjhQvl2FaCT5vRfeU4wdpY8OJchJjFGIdrJkNtl8nnH4PBo9HUz8s9GrKmqwesRur6N400YjNnGkV4ocX+R1bVKL2EwhGWeYJDgJpXirHLt21L84Tbdn4harV3KnUdhNJidsPfaDAtHnp0yCUdPrygxl+01C8k0rLwe00/VxR+KaMIks8iuC1mX05pkLVL2ReBhcEySqx0sFc2kOEyYJYSgl+TiHZcqWeSylLldtT8ks0UQOZSS1GrURfEpinJVO4eaVrZKkItC4UYtzQPZUMoIJ1+NmuELv3tVUFZFlCqOFb3dNNu1i1gz9QDbjRzDcHIsW7G9aJeJwIg3gkji3o59P4pM03WNPyB5MkcZeliU2O14y2X/bs/FUtM/ijDDmK9wVNhZEn7dYZ8iThMiQGkg9XHJutEsy7ipihlzOXDLXGEf0/1AAFnbVpUkofnNkYU/lqiEREbNNYvRcccWTlsTU79bdH3CKsPqVMb02MO495qhn5CynE87JepDojbEt4O8LOc68AsPil4v8ORgGSa4yxKuC8TRXVxT+9BBLb5XFKTO7mTKU2CjVxGf7omQHYjBTyc80q2j/w4DdyaOvBq0lCUXOi7HX2ul/hvEpPQp2m4p43GckKT9dR8WkUx0rOrS1dGJlgqcM9ghrzKHu3W7R4vqHPN+oGhQ5/yf9H0Mgoiy3jhpaDitQdNQwtBpfPfXv1sl9DyC4LxcKCteLpSl9K9J5vH24Lhy+ZGpzXP10/vj9/6bJHJaPnTCaVTfVxRKJFgzbZAyj96YYJXupjzvPjBe47l0SvEh2cAJwAtFaAl9FzW1iG3h8KkBMvL3oKvE6cDBOGqa7T/sVHUhVGIY25jJF93iLRcEnk1D+7a08SImuVO4HlnBkbmQec6k6kjZihOfa19dmu0UuzZEI2icZASxiFbk8UH8E7+UeJN5kvjFvCvzwrOKe0baT2URtcP8E0Wo5PRPyELmFQQJFy3nvHvauzfJgnfrdHiUXKnb5feWGuzWMve/QlynAZUY6RvY+FlM5WYa1/U3BrQbRTVTNGQCVSn0BRQ7jDrOvmLf1DRj5bi+4OLe33Ru1v8vzf0KXi/jNNf7kmLhS1FBgL/2FpW787yv6dlyN93MafPNTlaWoe/muaR/ZW01L2/yr5EozOoybLjgT15ALvDq5BAIsjSkcKO+JqCKFiWo6Lit5giTHdqOHqW4MTXV1937y4ShB5+Tk//zZD1NkPQTgRKv9d+Wt2B6XuX6WfWZJyH9c+XNpf/vW8BDHvKQhzzkIQ95yEMe8pCHPOQhD3nIn5X/Ae3Otw9Kgj9wAAAAAElFTkSuQmCC"/>
          <p:cNvSpPr>
            <a:spLocks noChangeAspect="1" noChangeArrowheads="1"/>
          </p:cNvSpPr>
          <p:nvPr/>
        </p:nvSpPr>
        <p:spPr bwMode="auto">
          <a:xfrm>
            <a:off x="1679576" y="-860425"/>
            <a:ext cx="2543175" cy="1800225"/>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sp>
        <p:nvSpPr>
          <p:cNvPr id="37906" name="AutoShape 18" descr="data:image/png;base64,iVBORw0KGgoAAAANSUhEUgAAAQsAAAC9CAMAAACTb6i8AAAAjVBMVEX///8AAAD8/Pz4+Pjv7+/19fXV1dXy8vLr6+uHh4d8fHy+vr7o6OiDg4Pb29ujo6Ozs7Pj4+PPz8+cnJyrq6uNjY3ExMRmZmZ4eHhvb29XV1eVlZVgYGDGxsatra3R0dE3NzdKSkonJydaWlogICAvLy8VFRVCQkI0NDRPT089PT0RERFHR0ccHBwLCwvPSfzgAAAgAElEQVR4nO1diZbiuA6VnH3fSZyNEBJCwvL/n/ekQK29TPW8qamZaXQauigosBXp6kqWDcBDHvKQhzzkIQ95yEMe8pCHPOQhD3nIQ35V1OirR/CPkRbRF9ut8tXj+AdIgpjDDtH96oF8vQSIeyjINL56IF8vKaKECrH56oF8vYSIAZuGA+Krh/K1IsBhgyB9hF89lK+XBoeI9dH+7lYBECOapA9Mv3ogXy86O0jMgPHbi85aoLsEfnMPEeAjVnyXfPVQvl4ixIzvqt/cKEhcNgiXVfHbi3qh4EF31lcP5OtFG8kgtB7trx7I14tYSAvr3UNmLAFKVsXvjZs0+xx3AiQWXz2ULxcBNo4KeJh/9Uj+AZLh1YAK69/dQUgqLuYlrIrfXrjOC8HDKsRau9EhxfL3VgSwJTSIW1LF7jc3ChafCxYJHn97TQhOxTYUUR+qWPMxR5R4NB4eQvlY6iH26lcP5OtFO2IiEK+PlULQOswIK/C3X1EXYIyUlQaPRVMStUfJy2O//aKpYFXUTDkfK4VgDFjymtCj+g9GjxNs8VHnFcwreqFzl8VvL8YRD4ISkfKrB/L1oix4VSPE5dGZJiaiVy6eRuOrR/K1whnYTPRKxa747ekmr4GgrlwO6faRmu4RYzE+6CaJ5NrN8qCbsKoi5H7eB90Ej9vzarxkXz2Qr5eE2/Mknh+rprwmFJBpLA+6yQl6AhVWk/jtg6nOjVgBLt1vr4lbj16IiJeyzr2WC3u/q1JcrlU0uD8G6FhhhnjNftN0xHVuqmC6mUOlKIubXn+/5l7hpznpAD0uYyGahgWeAsy1Cuzjrx7d3yciCkpWQNiTKgg7uaSnbsEQYMAR3IOH9W+wIMC238gD1mFsqpsEbV5Pf9kHsQHHAe3COWutw3/dVfzqipbbOPzzhlRB2InO/TmhOOBFoKDvlxXiEv6XVaFnY4ehN+gQrc3/BZikijfgUHekixxGmPBMdPS/qQ1jQ7noOAKXrVYwYFWoF26+eS1DBUo/tXnYICVrnLL9xxzFaDK+yLKCNARuZhbMsSSvhrxThaBnlQ15yU6g8DFAHP5LxZ2o2l0XRL1IoNZIC6a47Y6RvBqC76Ln3QZ6JasIRtD1lgzz/0rrgTNOadGDMaWQaX6zNujBzSrEkSnWdz1AEqZORziE+ombD6x/v5sI3nS9dQS0HoD9vOghblYhlpcI8l7IU2Yvj6sCULgX/cBR91+tD8FrxDlEpIhYg9eT0XmRcO6WHxU3HXoisfQCMoc9xaTU7fwvb1cKcQ97wsL3v9e51z1/Xdx8d8154cyuKLDq2OTaVCUd/qsL5OQZaC+gf3s9GSv4sIJ7RU8R72s4Ppc9e4ciiYIgZVTMcIwO/+btZgH2EGy+dXOVVUHJeU1PKQYYNHHjbfax/olJZuXCGG0W2I4QZoQu8+etqH1uSa1CvTageOcgAjR2EOINMz+0NZjpFeV3wWCX+AKd6AzGhf4qshx7NY0/Meqf/Ym6DYqpHz9zXaa4zL7RsAe8/f2qCsLCHT9oKf8gYunR64Lt+3eICnanQEdNRYIQV+xB4vzhJfiovo44Zc0rNStRU3m2rPd1nsuiKGS+O1DaYzlMYD7NMMQec+t7vTXqJeecjHcLheo2J60ICAhDY4qi2ttt+zYlqokN1eQ3GMHgu0h/PV4+6CdunZMVbRh0l1JKmZc9XpfcaqvcSY84IV7nGU/pp9cGlKmEOv6O2alDvhZ70YSk2i3enuzDIfgw2GNWOHi+PMZCdzsT8ihM2tY/hC2pLd9S9PnQFcwXKQOmNdeqDdsgyepNFMWRqh8Xl+hNZF5yEV8ubB5FYWc/Ijr/t2gL2YTz7eklqslWEeGAaWuhd0mzKpfkAKnJWYlF42le6LZ0VjdRZ2WTQ1Ybtu3ocN4miNMHqIZPSV994t2L9TEvkjSorLwkY6haD9GmHyZ6QX/EoQqyuV/YBj9BKDgMSDm55r39vW7AnrcImVjnB9caW5xO6OanzBI4S7Bn8pDQYvq9SsSWUrgQBODa0GWwz9RU1IF+dvHq/6F3y7V+SNMGoySVYuxnR75IxPmanHNkAzL63/rklTrRx8k2SuBVRiVoCLZoGDbVK86p413O844QNO0X3wqIRJhoBxAyBXvNIugtKgFhStQTPIcQZJtQKp/+8YEg7tCuquhzfUVlK6ABEDREOZgp1mEzzHGAIVmZDMzPUMI6a4Az6TyHwH35DZgBaKXGVqFecI8Bef2BADQkzrCsJzlc+0HpKwKElEJGuHn7nrkuzjSVCKQlPGv0VXTWnsef2EaC/c0u8CjEaNBnbf0dZskOJyvrzwGxlbk44DjX+3zz47f5/0SADNIQfPtlpMKJ4gT83VLzXojjkhbS4XIvouwJ5ju5c0KUCVEwSRHGgXh++5bKSW1SEKMK9o5YS+RoSIlOGf1MF5QBX1kTM++FbxpQ9mPb9ntTs9LVOEAQ5hif3QyVYAzkhE1yH6qAJI03FXjrdsIuSzHzrssVz3bOKTuNtyJMK/U2yWHv4ABud6cQmsZoywflCMslxFUgKyCdRWISHz3h7if5iYsXelvMUI4cskhUsqwtMdyI4ajloX3+4m14SAJWxLMmwPXSJqwSrOnn3UBhgK236pb9cWDjSBjgEpus2I/QrtaJ3qQi5FgizlygpPEfCBATSD2wGs/hMulPQMM5hjjenQSzdRwJvS071v6zNfAyCDJJsoqNAXdtqBBnSVPx0XHcnbbHdO+cJHlGicU60j3dxvK8I3SXA9QBFzhvompAWTuIg6OQSdUxwNhCGkCRbTOnmUmlufaDYVCgJF2cr0gqxtNaR2On4Ipa9Xfl/hskoNg8Uzmu5YCTyvOwdvLW7MMDzX7XNml5v2qH02X17Gich1YhLAVfBe2VJ4fJamc7pu8hVA7UC8haVEmdHa8/WF+z4h1uiGKcZlyXHF6Ry7+rr2FLCZdlvgRTVQiiSd711tQsUWKFVVjieOAhlhe+t7p9TRFln6PhbVOZN+pJSV6n510ImQ4Rsaami6HWYcnBWyi7g7r9UQ9965KHnBCLHX9EDTcWIZ7vPl+2WJegvKJYeqJclK4b1q3HlGReccEXuekCCeYaAo1LB/mE6USONFevVtp9CrKkyTC8EQT0oUuhIhCdoFgWB+fvr8ofbu99qvheOPG6DqERldX+lgO6tngAT4VXyzvKrJJP+DjfVHFieKgwueJrSXIcya11spksx9rqOD68WPIxBZOwX0arm/ioQ69DlUElIaj1JsXDW/oswA0ry15klpB4Hmu/0cjOGIcYfnZ/iyrqes2zn6ahRFBvuyTcnwU36lUX8hEsAqzv5kCXbBz4p2LN1SYbVeIcA6iJ0z9T45hCaUCXkziHSiqxWhCUtFYB2DY4hRIwOGZv7J4DEwdOxTVvvzcrG8hYQ3Jdm4zoSOD5OdnHTcS6+1yzIkhvJsujMEKwud+GIjtYaJ+IRNCj/J4ooCRdpBxFeg897LucyGpGkdWn1728c0OzmAxws7XYsZoGBRW7hdkDxyMmqrcjvs7jBVabGoduloVdFFIWlPJJyFTYEL9syeY8+n/6RF1wME2HCJ6zdAEZaJbe0cSn1SoYG+zT2maQraq46jdX4XiyHynC9H7EusjXE/deXWmhkB5Uupi1Aj5BpUfXN08pVYO0glqCPxclWs9JRcOsNUFNhGnaho0emQokJsGNTn4S0Vs5dJOfaRgOjuC8QaVSaFiSO0zKWuft7p5xo8a4VAzzaA3I4NZffazZJggyqhSU8HskQKFJJlsQfFzMGERJBlkCeUAQksNt3XUVa00vihDcrROmQVJlWRqHlPVGZFOC82RCYofjlP4Zu1Qok8Qw98kUny6n6UOtUQSYkZPknCZ8OD2D5UCB7np7GO1uvxpr9CkKhtXoF6CfvksoYxo/cdeQPEVN1SwiowigdiAg5MBM4vmWY11vFK97M0CPQEZDJr6cOwpQOcb/cKHq/xLCCoeul/ncq+raUJteJbiURwqZbxhxva4pWXleH9l025yfFNQTVyj2Vd+DfzWUtFy+4QF2DG6xxleIFIoGFRAJ3+mQZG1ztQ2m9qW0c0wcxwk9yorCfSmVmDJFZ1PDcSlwn4ZcMyoous50iT7lJFATA/MM6UvxVhgdLwW5xUHjrek3sc/V88xXwnkPJ6QTJuUsRwsp0/Apsmbf1AfFKDigcKAi89MzCEyioT1hjKdzwnJ2GIdyHOhDJO4L9gaVu8I2QdYjSEJozJylulMVAowzL1X91eXOeVeAGsCzj0cBoHHZFCM20JzwvWRPvwqefnO5x5aa6PURve+Oz8nXq2nRJKIQAh38qAkNiq9lbg5EHHZhRIm/xB7GA/TO5vyagy1q5kGKKjQciEidlNaAZ3HU+Wt56AbfFfR1D/oDGnThbe21IVwZOPf54UkndKWu3u1nRtCEnvad6w8g3nNAK0FwNCwMkDQFJ9o6Zx262ighCCn8YM8hvKsyeZD1myXHtHEoNyTFGcRilZ7GzAsT5G4K6eevtI2OD599eRi5uq1gtlKq/LVXmFNCD/VnGs7PeXeL6Ci0sC5y60fJk6/AhlJ28nGfKAcHEw9cy9Gjyma8xSThaNLjhLGCrtzh6+0XeuATZ+NoTWPVCNz8C70P6YT1A/1fBhwx55bPEcSF1vSH6WB84xoHCvq4Zkw/kpQjyYDH78U6fn/fAN6iuHdhQ6PfhtARv2wjO/UgQsNO8nRnByWSUmL/vi53F7NQ8ExqP9OnM3RbFrrkH2QTHZmh1/1VushLMF8upSeKKOu9geblPc1xSu5wELzMe2y/UUXpoBr9vOzW5jfzllyYUeHkiNgGOWZg9pTwqDRfFdOx9gqlsvH1H9ZwKIWNZsRr+x2ZzMQk1rktROgEGiL7US3kF4Su9cu7OJA0lGJU4Tq5uwrQtm//vzaJ8U1MWWXTqeCHlfyJOrijiaxajLByrpPbbGyK2QlEJdc0UHcF10Ihy4sGX/O1EqaUWFAEkkAioxhTkaNRtss8nt5SBxf/ghLwBrMnlBKQC48xoL9l4/U30/2B3JXka7Jyop+wQZOcseEJWFwP4IQtoQDZzQnEOSUoCmGCvzg+ihhrB1+DcK7kfIw0BSB6jTPQsAks4gOhG6/O1SGBKIHJDxqmPizyxRYVKBtsJnt4P9fxzSNvef+8s94HoL1fiH4vpCeNXlJT2OLIm0MbRDCUASfxWBkUZDJRVh3EZYXH1zUv28gkBRELWmKbDvmEigbd6H24vBrYwHkvzP9fG7qKzXN+bcGiDNn1/Uw/aCBkuHpa2R9Y+zfJRTSad0B+H9IICgd2bZQn5CgwUh5o+FIG85vdnVkUYj0TtR3xRDefgJOsuZtvQUTv6EbGYs0/+sgPSY3RrdOIQmFlHlKeVX4vWN2ru0+SUUpayBcYeStEUf2t/qEVi5ymwescsSBLAp0dJ3UskRCqNh1kZCK2l+lj++pPgibGRB/RNHC31k3hTAy0IEcpZmYZFJ7otuEI+6cbMTZDK1dGIKCO9BuVvhVcWcKyCNtE3mHSuatIf62C53Cig+aEYVB+gPjQSwSlYOxPVkTuIeIiyilVuxCOBlBEAg1JyPU6bQ5Dl4yhRMLWkwYDmbJ95NSeW2ZIDwdnjSyCUFgd/6wuBhTyjtdkoeukrsHc6q7fHqK2Eh0XMlwl0tunurcc8mdFUP7xrDYQ5i/sJwrvE6WLe3HEOdHJ7c9z7O658h7lMOx4UfpFNi0HC4/00dNtPnFnkEqBZUM3Bh5eyOW6xkjJ1fN6xq9JMkpfuYURH6xsBc39/X0MlYAs5q7nOKNgC+bKLk5cyRruAHJ4WvTkqL+tYgg+SIfF/VBowTmyoaEW5GvAJTOJBCQ+UUy1eu0jOjH0kDIS3htd0c3zJdZpjYMbcyndI1VytA1Q0+hH509gqIGt9tSXKNeNICRvyzAqKAHRAdunGKCyHkpKJ5f35POabnz+u037zWf8VCWkgcGHRsLO51RDI3/3QHigj5C8WTP2AxjxTE5qH9ZqQU/8tPbp6lBGhznh2jG4jlySauAUcTfQL4tczyS+2UEWKje7z8+j/Y632CLywFLWnahd0u2cSDU0oRiqG2Y5R9hLUHkyz3/1cjjtutDoRZS1QVNBlWdqx8WDrID8TdM96WLGiOZOPjGvR8XG/OUEA6oqksMsuI06irQ6ZTEUi8NlrVz/isS4uRuBEKI5E3hgcWUr15OyeGI64qasGDzT8HmFIuYkk8ArNsGMYcPdbUQHQPkTa3tiXT0xJCScVajmHvSiFDtyIWJgb06w8yvYI4Vf1sVAftXRXx5ZBzpcyLdmsmYLTUprSigdek4Dd/kV0FD6+zIwxRG3ob8nXTSH+7U1vnH90BTrMpIFcQypWOu4kkt2KQ269MX5T3QACN5QQXZA5ql5UGzBtCVls5PpqtObo5got605oKJLcO1sifBTmjDlt1xg2TJ2VwSk9ALg+EM25eKvIKh1uE+X/kTbbzHmuIkvXS5vA/Xz+yq3n4kbrC2/Dn+pHz+I/kTmbLF2Kaxyx1/E3U2kkJ3uS65YvNkc789+h7V9W+RHumgdcWGr6fDsEICUdDtfcQpJQSYzuHNKJiI+bqk6Xp/ojO/CE596tfLwV2R+fyC3EEbYCa7FG5boXi5QkbkW4s3x6s+cZkchrFBx4ZzSJ8Cr6DZQHJGGfWODTUhx2ZKkC634MO0aTsRrGCRVlZAJg1t8fHVx9U/rE3wnjWDFb/MtEBvv1vWUZuO/WXUmaKvR1g64NVgHQ2EAb+OR6PFuWMhWQB3ZR5INOUey44pIfv2QkwhSpXqnPH6lnq17fvXKRUD7mw5Pu3kcFKrhJ0wlK5PbRYs3V8LBIEebcYG/14VsIli/N64kAyFDAZv04WEvBBmNTqAb9qQLogAfC2w+DqQLLjOFIFV8pt1PGTdjCDra+E1n82eJXyQw+7BkqXQAk/bt6Z/pc9pz/398pnkkNT0IiHzE9LLZJ+DcoIjQnfFjdGfikovNHlHDobo8pxWFAlmgu1yNp2gul8+Y9ncl384BGq4d7fSEfpjxDaNP0JnxxJSf60pkEw65w0izDTXu/shf8sg+4uo968LffUwXDWW4EJATRCanIdcXInnJ9CaxZBSynmOMXGC3eb0+Cn+K7v9Ibg0mMXRKmU1q5BH9zMjzr92b19gYlThwuY1ZEHAT1wU790h84ogozjgx+hPxIjRZdaH4GE8f85GcACatyQ/1sNy/eMhqfVWZBw5p2rc8tMQh9yFp3k3//9aHtkK8ytctMEyhL+oEJSRmhNMEdSD9dyc97t6MseMM8rWPkGtwR6FGeIHbtdpDugiPHwO8I/rBDAYsm+ki3yUXxzS8VphMSR/ZVs09m3z4i3gKUMG6wAF/KsgkBEcuK7FmD1C4iVTfE7WwOiOHCYJYR19qJ3epi7ftN2u54MSbBjgnogsljSueWR+8MvNUpT5wPrChWJjy3tjDBw/72pEzEF4lfbp2DXxT1ZNoDy3dt7nPX0tWQhowtjjg5oVyJj3k9DH6lpeJyULYi9R7Mw5zdqG8bhp+eUKSzer8HWfWqsmCfmVMRHpNrDQ7QgjSpIB+GShWDG9AO8KR8IEbJxEOODY8ywEXcokDmwLFQJtu1224gokF1ZV0MR4/oot1g+FlT3rtGXJmv3yth0FpidSVfTr6hGETX4ggSgcNUllp2F1GQvia0ltn4rUrAyIvAnMfcWqiJWscUuW98LkyP9KLsvaycZhUeTHfWbuKPX525nUvGYcmypGAYgg1DJcwv7xNl0Ps6Nofue5KvnJlK2nl6iu8kYRlMRLsREh01MYDLD0Xiq0PrsTrA55v1jA38ITBF573Cr56dV6q04jeEO8IouOA/DcdrWqfh2g42y4DtdgRc+9BcIIcl4bYN6DL9cj8qCTGumECxWMJeRnYJ+VYpD8l5+dXcltx0CSdanCJ4s0GNYQ+TKtMunhxbtApFEVTzchv3hafb3Kryw5P9cjluFuNYnUm3BF8avKD/ILmsP5ZFq2n/2CSFKT8tcJ9B0VtWxGDkawJPI+6tFGknWSGcygRZkqX/YNsDaTZNTW4hwbCipurIOKGAJs0WrPPJ85aoya75YK7pOTFGExVQJuAGdno+qqTE1CUiUmmTsnm2UkYBAj2TJrcdZJ2FpCdSj7OrF8XpFZJo5tvlHd27vGhVu50xiHBnXqqoe0IFD+eLib3rrGabcEW2hXn3fi643KN5UBeshjL7E8BqSAJMgrFhNxAHtboyzjHubYQvm5WEHBqiHryE68FMRGXFrJl0mhCmcy8SSgiankMINfIDojvxTkBJ32E7NB3sL/qpyqo1+Iyo5P2HKoW3BC3iHgr492GQ648Lc/msS7uxi7RpDwla6CQKwNCk49XHctbyeb2/a6cFo5t+paF86dwK+OQN2D3IfY1H/2hVN2xCjG8+H1VqFYpymNtN3vKiTJeJfbX/8UkfYKlDFLfLuidUiMhbAQnKXlLhrWn1MsulBlGqH1AtVNkyYkyXxidGylBcZLMK+p5GXm6x+8sVXwrNzLaj+goqIb48RY3QvVV8Wt1ixsO9TYP8M1uour+GRZRZEwG7mu1agpWDt2YiO1cinGwxbO3r9UCZAHJZEPq5RsoA91RjhOomBsBFyP1im0hxPEM0M9qRYoyWmuLRPuCvUKQp1OILFb1Zzn3gGuGG0W+78eOd+uQYjRb4yrPl3TTcbp+A72cRiodViZ7cYFaNcH80c3BYt0Pxv9XfPDm2nDoBuHwFr/FHZnG47PqF9wSlKcOzouW10sWjeQreLrQ+5TojU4Tw7VpttkeKq8jc80uQt9k63c4bfZEIBeXD9hXHTLyGsZkOXNQX+Z1qkdc+uHKhkE2trG9Qu7L5djvsJpJDzmH1PDOhiZ6WdXf7CjknTa370bCivP5YSbw8T/+hQbyvo7gYcGpCXc5q3nxPiKHd7OL6XKUpxdD7Mg0bJpAqcyEakOnLA5BF1ZHI2ntGKqpc6A/KznhMj1CuSP7cGBP0KG1Ge8qmvOjTIIV/8Yc9SPBBNbECVAcmGs/deWYdHW4RbBfnpHhrYy3AdX056NDg7wM2Fk4z1wM/GiHcN7bJaOsTR59Vm870HfOt99PJ3vrKWqNt8ZOiam6ee5HwFA/1WitNOU65awwTzYoS7qAIK7tZeImwaRVRglJFmACI01LiYkMvLDq022ap27Mc24d7nCuZeFlOc2yH57qOGd6VX1ftBu/YYd4ye8vXC8ZMbr9B6NIvWNwHi3uTFUxWjcN1jb23yQZFLqkzVs9sqfPHG5R29k//eKpJWHt+sRR7BB3dMV3J4qOS0+xmAKQfcCIcL23ocUpswA7cMY05+92Sjkc9CeylrldIwhf7KePT+S5put1JcguxESRlr+3maKFSZ8ZkhnoGVK+sLYH8RdFYWDihSBJ3X48X9rftqTjepgHvfUUQLQ7XPE7FUJe+98d8XVudKfHwiBYC7z1ieu5c+vVXHPWTD6iKiMXCUvOniQU6wlvmR2MEpcC2+WicTsYt9rsdxdivazuKt7mNxS0MOEuVzlhn+BZUJB9IsZ7GsnuDp9XfNsBQB/cTXy8EedkH9SEgLkgJylwCn0uadJ7yLWDc/zuuTbbngJCV7360HfdaUZs0UwW8g9s7FOFIWFcoOpjdCBzLeuTzLHWxnQ58+4Yyjy4CuHCG9r/rfRO7EeuStZ4ua1hjTzCvn9Ww9G74EAqXAg5s/RKhKPgi9T/Ynf05AHlV93Tipl7XqumU/rdLhLKUOsqm7ZF+lwu+Q4864wqZCE9aGXQV/vIWR36EvFR2fv8yl5c6tnqYrivKnO1piUnThk6LGEbZBPWQZDYXNXGa7aJt7qv0WfOzujyYgiWvII6kX7yxiLkOFA2dcXD7iW13NnjwbNZPOtjdd/F4zX811zdbZz4ZwX0/ezZ0KQJ1iXvDPw+Jq0zfZ/xymHkhs7deTVmiV1aIaWiHKLH8D0r1O5fZJ/e6EPQxLpBMTP3SzKNDRHu8wV/JEdpZVWVpCEFdd/VPuYiouPFRv8XvkxIcDORNHkznT2mMaXJr55UfN1/npMer9JsnDaosmLfPQ9164JPKsztQI4bupLX725AVwfmPORDE4E6dnaVhZvNab5p4HTnODJNg8reXziE2djcCqC9Je1g+5oyf2RikwXu9KtfMWVKyFknlMOdh9WCND0mbQahCIPgxy4q3Li16ltP02Xox2lhhx+8+HnH55PwSRugRvW5McLeBeOOT1KZcZBtHPl6mD9jxfX6I0Z+6I/LtHT9CfGP9mIJMedNywXSX1IFJeWt63Hmsti5zLyM/LGQtvToamRZljpbg3cRx04YEOhofSZa8B2ugN0gSDObMLDkflq3tvrPinhVKswMN+FdG6sp5YnjXILGYVSgxDWw5/7dnK+HyzAMfT+yHI/HsR/e+M+pn/9wGa9cN8V06h8EHeMbE0t1x4kGPG/0bYD+TvpZHc3hdoqaHL3QpyRcMUFRDRkqyskB3DTEKdx1A+Fa3xE+O6XrtFa6BTXmSh+7lr5aBKF4EBkFcZYYT/mO240XvLvEZVXDYSSYDR2G08g1VUPTFIXPLHqaBf2kqHq82TTrS9QPAMbNzPYv7/DyVGzA/YhJLYLG5vqmWI2fXN3QKX15YlTHHoP16lklcSvpJEvKIfm0bkCjgScSA3do43OUSGcIIj6egXIQwRrReFO3MFVFYiWJiVvEemve/A8VZXPEdBasFYFVQTA7XsgVBiJ5n3OOAQWokxe+LXwJ19eblOIZ56HTeZLFes7GeOLUt+uPNBpn4kz1vZni4YDlod8fDvvDdYfP+Da/4j+3a5tDaFc8oywEMwJlCSE8pGGnw3Zo2XTyhrj+c7PgxIvIaZfm+b5fuf74CefAVHjkioWimtE2lBvX9+w9/kyumxNeT6Oz8HqEEgaJxzvu7AHf6c3Ep38AAAWhSURBVOXe8MmJwHlMerQylEmX1F3VnUPexqxpKuXfrqqaLEG+5bb/qorczvOHJsTZYki0JOrbXnUvVTVYz21hwWd8XfMGi8aau+En3e3vhfAp3CPnimPohNV0xjMl0PkScBZPzrA5F02w1wPZou/WijnFatd0mJjl7J1kPQufdw3qxKdXyXZYd5f6sjjZAtHh1QeNB8rwihr3C+4n3M9jsS5VDNNgg/zrv9Bcf8Pex/fl1MsTvb+mRFiIscRN4zj7Gie7WEay2zSsMF5sB4P+mg1TQm50ldfrsR+LqSfa6qNNYa+VmBdSySq3nxsCMcK0V6CkJrx675yy8qqmMwZ6XURY6NPZzEsH3QbDBh2H8tpSH63TyymQf/XG7fzN1JP3vbyr2WdMjZ9P2RM+uL6vx2mRoW1hucOy58ILAf3QV6S3azGMssZ4OhA/ot9Wdl7lu7ye89xW/LSyvJUOEyFs3bTmc6GuoLcQLlWOO0rIs2wYJE6863tcJC+ZBg6mm/Ou3jnB+eR92sna9lNqcx2O57KW91EmQUopAQWjhuhianGLnrQ9Yg38FBu2ZZdlhgn5fzDYJbmHbR/93RicVzuqkww9D/W8qH56YqkAN+mEMpjhQvl2FaCT5vRfeU4wdpY8OJchJjFGIdrJkNtl8nnH4PBo9HUz8s9GrKmqwesRur6N400YjNnGkV4ocX+R1bVKL2EwhGWeYJDgJpXirHLt21L84Tbdn4harV3KnUdhNJidsPfaDAtHnp0yCUdPrygxl+01C8k0rLwe00/VxR+KaMIks8iuC1mX05pkLVL2ReBhcEySqx0sFc2kOEyYJYSgl+TiHZcqWeSylLldtT8ks0UQOZSS1GrURfEpinJVO4eaVrZKkItC4UYtzQPZUMoIJ1+NmuELv3tVUFZFlCqOFb3dNNu1i1gz9QDbjRzDcHIsW7G9aJeJwIg3gkji3o59P4pM03WNPyB5MkcZeliU2O14y2X/bs/FUtM/ijDDmK9wVNhZEn7dYZ8iThMiQGkg9XHJutEsy7ipihlzOXDLXGEf0/1AAFnbVpUkofnNkYU/lqiEREbNNYvRcccWTlsTU79bdH3CKsPqVMb02MO495qhn5CynE87JepDojbEt4O8LOc68AsPil4v8ORgGSa4yxKuC8TRXVxT+9BBLb5XFKTO7mTKU2CjVxGf7omQHYjBTyc80q2j/w4DdyaOvBq0lCUXOi7HX2ul/hvEpPQp2m4p43GckKT9dR8WkUx0rOrS1dGJlgqcM9ghrzKHu3W7R4vqHPN+oGhQ5/yf9H0Mgoiy3jhpaDitQdNQwtBpfPfXv1sl9DyC4LxcKCteLpSl9K9J5vH24Lhy+ZGpzXP10/vj9/6bJHJaPnTCaVTfVxRKJFgzbZAyj96YYJXupjzvPjBe47l0SvEh2cAJwAtFaAl9FzW1iG3h8KkBMvL3oKvE6cDBOGqa7T/sVHUhVGIY25jJF93iLRcEnk1D+7a08SImuVO4HlnBkbmQec6k6kjZihOfa19dmu0UuzZEI2icZASxiFbk8UH8E7+UeJN5kvjFvCvzwrOKe0baT2URtcP8E0Wo5PRPyELmFQQJFy3nvHvauzfJgnfrdHiUXKnb5feWGuzWMve/QlynAZUY6RvY+FlM5WYa1/U3BrQbRTVTNGQCVSn0BRQ7jDrOvmLf1DRj5bi+4OLe33Ru1v8vzf0KXi/jNNf7kmLhS1FBgL/2FpW787yv6dlyN93MafPNTlaWoe/muaR/ZW01L2/yr5EozOoybLjgT15ALvDq5BAIsjSkcKO+JqCKFiWo6Lit5giTHdqOHqW4MTXV1937y4ShB5+Tk//zZD1NkPQTgRKv9d+Wt2B6XuX6WfWZJyH9c+XNpf/vW8BDHvKQhzzkIQ95yEMe8pCHPOQhD3nIn5X/Ae3Otw9Kgj9wAAAAAElFTkSuQmCC"/>
          <p:cNvSpPr>
            <a:spLocks noChangeAspect="1" noChangeArrowheads="1"/>
          </p:cNvSpPr>
          <p:nvPr/>
        </p:nvSpPr>
        <p:spPr bwMode="auto">
          <a:xfrm>
            <a:off x="1679576" y="-860425"/>
            <a:ext cx="2543175" cy="1800225"/>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pic>
        <p:nvPicPr>
          <p:cNvPr id="37908" name="Picture 20" descr="Kleurplaat pen vasthouden "/>
          <p:cNvPicPr>
            <a:picLocks noChangeAspect="1" noChangeArrowheads="1"/>
          </p:cNvPicPr>
          <p:nvPr/>
        </p:nvPicPr>
        <p:blipFill>
          <a:blip r:embed="rId3" cstate="print"/>
          <a:srcRect/>
          <a:stretch>
            <a:fillRect/>
          </a:stretch>
        </p:blipFill>
        <p:spPr bwMode="auto">
          <a:xfrm>
            <a:off x="8040216" y="5589241"/>
            <a:ext cx="1512962" cy="1069077"/>
          </a:xfrm>
          <a:prstGeom prst="rect">
            <a:avLst/>
          </a:prstGeom>
          <a:noFill/>
        </p:spPr>
      </p:pic>
    </p:spTree>
    <p:extLst>
      <p:ext uri="{BB962C8B-B14F-4D97-AF65-F5344CB8AC3E}">
        <p14:creationId xmlns:p14="http://schemas.microsoft.com/office/powerpoint/2010/main" val="1100022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a:buNone/>
            </a:pPr>
            <a:r>
              <a:rPr lang="nl-NL" dirty="0" smtClean="0"/>
              <a:t>    In de eerste kranten stonden vooral economische en politieke berichten.</a:t>
            </a:r>
          </a:p>
          <a:p>
            <a:pPr>
              <a:buNone/>
            </a:pPr>
            <a:endParaRPr lang="nl-NL" dirty="0" smtClean="0"/>
          </a:p>
          <a:p>
            <a:pPr>
              <a:buNone/>
            </a:pPr>
            <a:r>
              <a:rPr lang="nl-NL" dirty="0" smtClean="0"/>
              <a:t>    Dat was handig voor rijke en belangrijke mensen.</a:t>
            </a:r>
            <a:endParaRPr lang="nl-NL" dirty="0"/>
          </a:p>
        </p:txBody>
      </p:sp>
      <p:pic>
        <p:nvPicPr>
          <p:cNvPr id="4" name="Picture 2" descr="https://pbs.twimg.com/profile_images/445619603717120001/fen-blP_.jpeg"/>
          <p:cNvPicPr>
            <a:picLocks noChangeAspect="1" noChangeArrowheads="1"/>
          </p:cNvPicPr>
          <p:nvPr/>
        </p:nvPicPr>
        <p:blipFill>
          <a:blip r:embed="rId2" cstate="print"/>
          <a:srcRect/>
          <a:stretch>
            <a:fillRect/>
          </a:stretch>
        </p:blipFill>
        <p:spPr bwMode="auto">
          <a:xfrm>
            <a:off x="1524002" y="1"/>
            <a:ext cx="179511" cy="179511"/>
          </a:xfrm>
          <a:prstGeom prst="rect">
            <a:avLst/>
          </a:prstGeom>
          <a:noFill/>
        </p:spPr>
      </p:pic>
      <p:pic>
        <p:nvPicPr>
          <p:cNvPr id="6" name="Picture 20" descr="Kleurplaat pen vasthouden "/>
          <p:cNvPicPr>
            <a:picLocks noChangeAspect="1" noChangeArrowheads="1"/>
          </p:cNvPicPr>
          <p:nvPr/>
        </p:nvPicPr>
        <p:blipFill>
          <a:blip r:embed="rId3" cstate="print"/>
          <a:srcRect/>
          <a:stretch>
            <a:fillRect/>
          </a:stretch>
        </p:blipFill>
        <p:spPr bwMode="auto">
          <a:xfrm>
            <a:off x="8112224" y="5445225"/>
            <a:ext cx="1512962" cy="1069077"/>
          </a:xfrm>
          <a:prstGeom prst="rect">
            <a:avLst/>
          </a:prstGeom>
          <a:noFill/>
        </p:spPr>
      </p:pic>
    </p:spTree>
    <p:extLst>
      <p:ext uri="{BB962C8B-B14F-4D97-AF65-F5344CB8AC3E}">
        <p14:creationId xmlns:p14="http://schemas.microsoft.com/office/powerpoint/2010/main" val="2909450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t>    Het bestuur maakte de kranten te duur voor het lagere volk.</a:t>
            </a:r>
          </a:p>
          <a:p>
            <a:pPr>
              <a:buNone/>
            </a:pPr>
            <a:endParaRPr lang="nl-NL" dirty="0" smtClean="0"/>
          </a:p>
          <a:p>
            <a:pPr>
              <a:buNone/>
            </a:pPr>
            <a:r>
              <a:rPr lang="nl-NL" dirty="0" smtClean="0"/>
              <a:t>    Zij waren bang dat de kranten hun op verkeerde ideeën bracht.</a:t>
            </a:r>
          </a:p>
          <a:p>
            <a:pPr>
              <a:buNone/>
            </a:pPr>
            <a:endParaRPr lang="nl-NL" dirty="0" smtClean="0"/>
          </a:p>
          <a:p>
            <a:pPr>
              <a:buNone/>
            </a:pPr>
            <a:r>
              <a:rPr lang="nl-NL" dirty="0" smtClean="0"/>
              <a:t>     Zij vonden dat het bestuur beter bij de bovenlaag moet blijven.</a:t>
            </a:r>
            <a:endParaRPr lang="nl-NL" dirty="0"/>
          </a:p>
        </p:txBody>
      </p:sp>
      <p:pic>
        <p:nvPicPr>
          <p:cNvPr id="4" name="Picture 20" descr="Kleurplaat pen vasthouden "/>
          <p:cNvPicPr>
            <a:picLocks noChangeAspect="1" noChangeArrowheads="1"/>
          </p:cNvPicPr>
          <p:nvPr/>
        </p:nvPicPr>
        <p:blipFill>
          <a:blip r:embed="rId2" cstate="print"/>
          <a:srcRect/>
          <a:stretch>
            <a:fillRect/>
          </a:stretch>
        </p:blipFill>
        <p:spPr bwMode="auto">
          <a:xfrm>
            <a:off x="7536160" y="3933057"/>
            <a:ext cx="1368152" cy="966753"/>
          </a:xfrm>
          <a:prstGeom prst="rect">
            <a:avLst/>
          </a:prstGeom>
          <a:noFill/>
        </p:spPr>
      </p:pic>
      <p:pic>
        <p:nvPicPr>
          <p:cNvPr id="5" name="Picture 2" descr="https://pbs.twimg.com/profile_images/445619603717120001/fen-blP_.jpeg"/>
          <p:cNvPicPr>
            <a:picLocks noChangeAspect="1" noChangeArrowheads="1"/>
          </p:cNvPicPr>
          <p:nvPr/>
        </p:nvPicPr>
        <p:blipFill>
          <a:blip r:embed="rId3" cstate="print"/>
          <a:srcRect/>
          <a:stretch>
            <a:fillRect/>
          </a:stretch>
        </p:blipFill>
        <p:spPr bwMode="auto">
          <a:xfrm>
            <a:off x="1524002" y="1"/>
            <a:ext cx="179511" cy="179511"/>
          </a:xfrm>
          <a:prstGeom prst="rect">
            <a:avLst/>
          </a:prstGeom>
          <a:noFill/>
        </p:spPr>
      </p:pic>
    </p:spTree>
    <p:extLst>
      <p:ext uri="{BB962C8B-B14F-4D97-AF65-F5344CB8AC3E}">
        <p14:creationId xmlns:p14="http://schemas.microsoft.com/office/powerpoint/2010/main" val="4078790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72935" y="1238606"/>
            <a:ext cx="6408712" cy="430887"/>
          </a:xfrm>
          <a:prstGeom prst="rect">
            <a:avLst/>
          </a:prstGeom>
          <a:noFill/>
        </p:spPr>
        <p:txBody>
          <a:bodyPr wrap="square" rtlCol="0">
            <a:spAutoFit/>
          </a:bodyPr>
          <a:lstStyle/>
          <a:p>
            <a:pPr algn="ctr"/>
            <a:r>
              <a:rPr lang="nl-NL" sz="2200" dirty="0" smtClean="0">
                <a:solidFill>
                  <a:schemeClr val="bg1"/>
                </a:solidFill>
              </a:rPr>
              <a:t>Project Hoofdstuk 3</a:t>
            </a:r>
            <a:endParaRPr lang="nl-NL" sz="2200" u="sng" dirty="0">
              <a:solidFill>
                <a:schemeClr val="bg1"/>
              </a:solidFill>
            </a:endParaRPr>
          </a:p>
        </p:txBody>
      </p:sp>
      <p:graphicFrame>
        <p:nvGraphicFramePr>
          <p:cNvPr id="8" name="Tabel 7"/>
          <p:cNvGraphicFramePr>
            <a:graphicFrameLocks noGrp="1"/>
          </p:cNvGraphicFramePr>
          <p:nvPr>
            <p:extLst>
              <p:ext uri="{D42A27DB-BD31-4B8C-83A1-F6EECF244321}">
                <p14:modId xmlns:p14="http://schemas.microsoft.com/office/powerpoint/2010/main" val="14693045"/>
              </p:ext>
            </p:extLst>
          </p:nvPr>
        </p:nvGraphicFramePr>
        <p:xfrm>
          <a:off x="3929039" y="2439347"/>
          <a:ext cx="8128000" cy="3754120"/>
        </p:xfrm>
        <a:graphic>
          <a:graphicData uri="http://schemas.openxmlformats.org/drawingml/2006/table">
            <a:tbl>
              <a:tblPr firstRow="1" bandRow="1">
                <a:tableStyleId>{073A0DAA-6AF3-43AB-8588-CEC1D06C72B9}</a:tableStyleId>
              </a:tblPr>
              <a:tblGrid>
                <a:gridCol w="2212454"/>
                <a:gridCol w="5915546"/>
              </a:tblGrid>
              <a:tr h="370840">
                <a:tc>
                  <a:txBody>
                    <a:bodyPr/>
                    <a:lstStyle/>
                    <a:p>
                      <a:r>
                        <a:rPr lang="nl-NL" dirty="0" smtClean="0">
                          <a:solidFill>
                            <a:schemeClr val="bg1"/>
                          </a:solidFill>
                        </a:rPr>
                        <a:t>Onderwerp</a:t>
                      </a:r>
                      <a:endParaRPr lang="nl-NL" dirty="0">
                        <a:solidFill>
                          <a:schemeClr val="bg1"/>
                        </a:solidFill>
                      </a:endParaRPr>
                    </a:p>
                  </a:txBody>
                  <a:tcPr/>
                </a:tc>
                <a:tc>
                  <a:txBody>
                    <a:bodyPr/>
                    <a:lstStyle/>
                    <a:p>
                      <a:r>
                        <a:rPr lang="nl-NL" dirty="0" smtClean="0">
                          <a:solidFill>
                            <a:schemeClr val="bg1"/>
                          </a:solidFill>
                        </a:rPr>
                        <a:t>Bladzijde in het boek</a:t>
                      </a:r>
                      <a:endParaRPr lang="nl-NL" dirty="0">
                        <a:solidFill>
                          <a:schemeClr val="bg1"/>
                        </a:solidFill>
                      </a:endParaRPr>
                    </a:p>
                  </a:txBody>
                  <a:tcPr/>
                </a:tc>
              </a:tr>
              <a:tr h="370840">
                <a:tc>
                  <a:txBody>
                    <a:bodyPr/>
                    <a:lstStyle/>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Urbanisatie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Socialisme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Nationalisme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Massapers</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Conservatisme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Liberalisme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Imperialisme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Feminisme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De Romantiek</a:t>
                      </a:r>
                    </a:p>
                    <a:p>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Communisme</a:t>
                      </a:r>
                    </a:p>
                    <a:p>
                      <a:r>
                        <a:rPr lang="nl-NL" dirty="0" smtClean="0">
                          <a:solidFill>
                            <a:schemeClr val="tx1"/>
                          </a:solidFill>
                          <a:latin typeface="Calibri" panose="020F0502020204030204" pitchFamily="34" charset="0"/>
                          <a:cs typeface="Times New Roman" panose="02020603050405020304" pitchFamily="18" charset="0"/>
                        </a:rPr>
                        <a:t>Confessionalisme</a:t>
                      </a:r>
                      <a:endParaRPr lang="nl-NL" dirty="0" smtClean="0">
                        <a:solidFill>
                          <a:schemeClr val="tx1"/>
                        </a:solidFill>
                      </a:endParaRPr>
                    </a:p>
                    <a:p>
                      <a:endParaRPr lang="nl-NL" dirty="0">
                        <a:solidFill>
                          <a:schemeClr val="tx1"/>
                        </a:solidFill>
                      </a:endParaRPr>
                    </a:p>
                  </a:txBody>
                  <a:tcPr/>
                </a:tc>
                <a:tc>
                  <a:txBody>
                    <a:bodyPr/>
                    <a:lstStyle/>
                    <a:p>
                      <a:r>
                        <a:rPr lang="nl-NL" dirty="0" smtClean="0">
                          <a:solidFill>
                            <a:schemeClr val="tx1"/>
                          </a:solidFill>
                        </a:rPr>
                        <a:t>61-63</a:t>
                      </a:r>
                    </a:p>
                    <a:p>
                      <a:r>
                        <a:rPr lang="nl-NL" dirty="0" smtClean="0">
                          <a:solidFill>
                            <a:schemeClr val="tx1"/>
                          </a:solidFill>
                        </a:rPr>
                        <a:t>74-75</a:t>
                      </a:r>
                    </a:p>
                    <a:p>
                      <a:r>
                        <a:rPr lang="nl-NL" dirty="0" smtClean="0">
                          <a:solidFill>
                            <a:schemeClr val="tx1"/>
                          </a:solidFill>
                        </a:rPr>
                        <a:t>70</a:t>
                      </a:r>
                    </a:p>
                    <a:p>
                      <a:r>
                        <a:rPr lang="nl-NL" dirty="0" smtClean="0">
                          <a:solidFill>
                            <a:schemeClr val="tx1"/>
                          </a:solidFill>
                        </a:rPr>
                        <a:t>66</a:t>
                      </a:r>
                    </a:p>
                    <a:p>
                      <a:r>
                        <a:rPr lang="nl-NL" dirty="0" smtClean="0">
                          <a:solidFill>
                            <a:schemeClr val="tx1"/>
                          </a:solidFill>
                        </a:rPr>
                        <a:t>71</a:t>
                      </a:r>
                    </a:p>
                    <a:p>
                      <a:r>
                        <a:rPr lang="nl-NL" dirty="0" smtClean="0">
                          <a:solidFill>
                            <a:schemeClr val="tx1"/>
                          </a:solidFill>
                        </a:rPr>
                        <a:t>72-73</a:t>
                      </a:r>
                    </a:p>
                    <a:p>
                      <a:r>
                        <a:rPr lang="nl-NL" dirty="0" smtClean="0">
                          <a:solidFill>
                            <a:schemeClr val="tx1"/>
                          </a:solidFill>
                        </a:rPr>
                        <a:t>79</a:t>
                      </a:r>
                    </a:p>
                    <a:p>
                      <a:r>
                        <a:rPr lang="nl-NL" dirty="0" smtClean="0">
                          <a:solidFill>
                            <a:schemeClr val="tx1"/>
                          </a:solidFill>
                        </a:rPr>
                        <a:t>78</a:t>
                      </a:r>
                    </a:p>
                    <a:p>
                      <a:r>
                        <a:rPr lang="nl-NL" dirty="0" smtClean="0">
                          <a:solidFill>
                            <a:schemeClr val="tx1"/>
                          </a:solidFill>
                        </a:rPr>
                        <a:t>90-91</a:t>
                      </a:r>
                    </a:p>
                    <a:p>
                      <a:r>
                        <a:rPr lang="nl-NL" dirty="0" smtClean="0">
                          <a:solidFill>
                            <a:schemeClr val="tx1"/>
                          </a:solidFill>
                        </a:rPr>
                        <a:t>- Niet in het boek: informatie</a:t>
                      </a:r>
                      <a:r>
                        <a:rPr lang="nl-NL" baseline="0" dirty="0" smtClean="0">
                          <a:solidFill>
                            <a:schemeClr val="tx1"/>
                          </a:solidFill>
                        </a:rPr>
                        <a:t> van KLO</a:t>
                      </a:r>
                      <a:endParaRPr lang="nl-NL" dirty="0" smtClean="0">
                        <a:solidFill>
                          <a:schemeClr val="tx1"/>
                        </a:solidFill>
                      </a:endParaRPr>
                    </a:p>
                    <a:p>
                      <a:r>
                        <a:rPr lang="nl-NL" dirty="0" smtClean="0">
                          <a:solidFill>
                            <a:schemeClr val="tx1"/>
                          </a:solidFill>
                        </a:rPr>
                        <a:t>76-77</a:t>
                      </a:r>
                      <a:endParaRPr lang="nl-NL" dirty="0">
                        <a:solidFill>
                          <a:schemeClr val="tx1"/>
                        </a:solidFill>
                      </a:endParaRPr>
                    </a:p>
                  </a:txBody>
                  <a:tcPr/>
                </a:tc>
              </a:tr>
            </a:tbl>
          </a:graphicData>
        </a:graphic>
      </p:graphicFrame>
    </p:spTree>
    <p:extLst>
      <p:ext uri="{BB962C8B-B14F-4D97-AF65-F5344CB8AC3E}">
        <p14:creationId xmlns:p14="http://schemas.microsoft.com/office/powerpoint/2010/main" val="23049879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19</a:t>
            </a:r>
            <a:r>
              <a:rPr lang="nl-NL" baseline="30000" dirty="0" smtClean="0"/>
              <a:t>de</a:t>
            </a:r>
            <a:r>
              <a:rPr lang="nl-NL" dirty="0" smtClean="0"/>
              <a:t> eeuw</a:t>
            </a:r>
            <a:endParaRPr lang="nl-NL" dirty="0"/>
          </a:p>
        </p:txBody>
      </p:sp>
      <p:sp>
        <p:nvSpPr>
          <p:cNvPr id="3" name="Tijdelijke aanduiding voor inhoud 2"/>
          <p:cNvSpPr>
            <a:spLocks noGrp="1"/>
          </p:cNvSpPr>
          <p:nvPr>
            <p:ph idx="1"/>
          </p:nvPr>
        </p:nvSpPr>
        <p:spPr/>
        <p:txBody>
          <a:bodyPr>
            <a:normAutofit/>
          </a:bodyPr>
          <a:lstStyle/>
          <a:p>
            <a:pPr>
              <a:buNone/>
            </a:pPr>
            <a:r>
              <a:rPr lang="nl-NL" dirty="0" smtClean="0"/>
              <a:t>     Aan het einde van de 19</a:t>
            </a:r>
            <a:r>
              <a:rPr lang="nl-NL" baseline="30000" dirty="0" smtClean="0"/>
              <a:t>de</a:t>
            </a:r>
            <a:r>
              <a:rPr lang="nl-NL" dirty="0" smtClean="0"/>
              <a:t> eeuw werden de kranten goedkoper, omdat:</a:t>
            </a:r>
          </a:p>
          <a:p>
            <a:endParaRPr lang="nl-NL" dirty="0" smtClean="0"/>
          </a:p>
          <a:p>
            <a:r>
              <a:rPr lang="nl-NL" dirty="0" smtClean="0"/>
              <a:t>Er werden veel uitvindingen gedaan voor het drukken.</a:t>
            </a:r>
          </a:p>
          <a:p>
            <a:endParaRPr lang="nl-NL" dirty="0" smtClean="0"/>
          </a:p>
          <a:p>
            <a:r>
              <a:rPr lang="nl-NL" dirty="0" smtClean="0"/>
              <a:t>De belastingen op kranten werden opgeheven, omdat steeds meer mensen onderwijs en een goedkope krant voor iedereen wilden.</a:t>
            </a:r>
            <a:endParaRPr lang="nl-NL" dirty="0"/>
          </a:p>
        </p:txBody>
      </p:sp>
      <p:pic>
        <p:nvPicPr>
          <p:cNvPr id="4" name="Picture 20" descr="Kleurplaat pen vasthouden "/>
          <p:cNvPicPr>
            <a:picLocks noChangeAspect="1" noChangeArrowheads="1"/>
          </p:cNvPicPr>
          <p:nvPr/>
        </p:nvPicPr>
        <p:blipFill>
          <a:blip r:embed="rId2" cstate="print"/>
          <a:srcRect/>
          <a:stretch>
            <a:fillRect/>
          </a:stretch>
        </p:blipFill>
        <p:spPr bwMode="auto">
          <a:xfrm>
            <a:off x="7248128" y="5877273"/>
            <a:ext cx="1512962" cy="1069077"/>
          </a:xfrm>
          <a:prstGeom prst="rect">
            <a:avLst/>
          </a:prstGeom>
          <a:noFill/>
        </p:spPr>
      </p:pic>
      <p:pic>
        <p:nvPicPr>
          <p:cNvPr id="5" name="Picture 2" descr="https://pbs.twimg.com/profile_images/445619603717120001/fen-blP_.jpeg"/>
          <p:cNvPicPr>
            <a:picLocks noChangeAspect="1" noChangeArrowheads="1"/>
          </p:cNvPicPr>
          <p:nvPr/>
        </p:nvPicPr>
        <p:blipFill>
          <a:blip r:embed="rId3" cstate="print"/>
          <a:srcRect/>
          <a:stretch>
            <a:fillRect/>
          </a:stretch>
        </p:blipFill>
        <p:spPr bwMode="auto">
          <a:xfrm>
            <a:off x="1524002" y="1"/>
            <a:ext cx="179511" cy="179511"/>
          </a:xfrm>
          <a:prstGeom prst="rect">
            <a:avLst/>
          </a:prstGeom>
          <a:noFill/>
        </p:spPr>
      </p:pic>
    </p:spTree>
    <p:extLst>
      <p:ext uri="{BB962C8B-B14F-4D97-AF65-F5344CB8AC3E}">
        <p14:creationId xmlns:p14="http://schemas.microsoft.com/office/powerpoint/2010/main" val="4033208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a:buNone/>
            </a:pPr>
            <a:r>
              <a:rPr lang="nl-NL" dirty="0" smtClean="0"/>
              <a:t>    Door leerplicht leerden steeds meer mensen lezen. </a:t>
            </a:r>
          </a:p>
          <a:p>
            <a:pPr>
              <a:buNone/>
            </a:pPr>
            <a:endParaRPr lang="nl-NL" dirty="0" smtClean="0"/>
          </a:p>
          <a:p>
            <a:pPr>
              <a:buNone/>
            </a:pPr>
            <a:r>
              <a:rPr lang="nl-NL" dirty="0" smtClean="0"/>
              <a:t>    Door deze redenen werden de kranten voor iedereen betaalbaar en leesbaar.</a:t>
            </a:r>
          </a:p>
          <a:p>
            <a:pPr>
              <a:buNone/>
            </a:pPr>
            <a:endParaRPr lang="nl-NL" dirty="0" smtClean="0"/>
          </a:p>
          <a:p>
            <a:pPr>
              <a:buNone/>
            </a:pPr>
            <a:r>
              <a:rPr lang="nl-NL" dirty="0" smtClean="0"/>
              <a:t>    </a:t>
            </a:r>
            <a:endParaRPr lang="nl-NL" dirty="0"/>
          </a:p>
        </p:txBody>
      </p:sp>
      <p:pic>
        <p:nvPicPr>
          <p:cNvPr id="4" name="Picture 2" descr="https://pbs.twimg.com/profile_images/445619603717120001/fen-blP_.jpeg"/>
          <p:cNvPicPr>
            <a:picLocks noChangeAspect="1" noChangeArrowheads="1"/>
          </p:cNvPicPr>
          <p:nvPr/>
        </p:nvPicPr>
        <p:blipFill>
          <a:blip r:embed="rId2" cstate="print"/>
          <a:srcRect/>
          <a:stretch>
            <a:fillRect/>
          </a:stretch>
        </p:blipFill>
        <p:spPr bwMode="auto">
          <a:xfrm>
            <a:off x="1524002" y="1"/>
            <a:ext cx="179511" cy="179511"/>
          </a:xfrm>
          <a:prstGeom prst="rect">
            <a:avLst/>
          </a:prstGeom>
          <a:noFill/>
        </p:spPr>
      </p:pic>
      <p:pic>
        <p:nvPicPr>
          <p:cNvPr id="5" name="Picture 20" descr="Kleurplaat pen vasthouden "/>
          <p:cNvPicPr>
            <a:picLocks noChangeAspect="1" noChangeArrowheads="1"/>
          </p:cNvPicPr>
          <p:nvPr/>
        </p:nvPicPr>
        <p:blipFill>
          <a:blip r:embed="rId3" cstate="print"/>
          <a:srcRect/>
          <a:stretch>
            <a:fillRect/>
          </a:stretch>
        </p:blipFill>
        <p:spPr bwMode="auto">
          <a:xfrm>
            <a:off x="8904312" y="4869161"/>
            <a:ext cx="1512962" cy="1069077"/>
          </a:xfrm>
          <a:prstGeom prst="rect">
            <a:avLst/>
          </a:prstGeom>
          <a:noFill/>
        </p:spPr>
      </p:pic>
    </p:spTree>
    <p:extLst>
      <p:ext uri="{BB962C8B-B14F-4D97-AF65-F5344CB8AC3E}">
        <p14:creationId xmlns:p14="http://schemas.microsoft.com/office/powerpoint/2010/main" val="2110036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normAutofit/>
          </a:bodyPr>
          <a:lstStyle/>
          <a:p>
            <a:pPr>
              <a:buNone/>
            </a:pPr>
            <a:endParaRPr lang="nl-NL" dirty="0" smtClean="0"/>
          </a:p>
          <a:p>
            <a:pPr>
              <a:buNone/>
            </a:pPr>
            <a:endParaRPr lang="nl-NL" dirty="0" smtClean="0"/>
          </a:p>
          <a:p>
            <a:pPr>
              <a:buNone/>
            </a:pPr>
            <a:endParaRPr lang="nl-NL" dirty="0" smtClean="0"/>
          </a:p>
          <a:p>
            <a:pPr>
              <a:buNone/>
            </a:pPr>
            <a:endParaRPr lang="nl-NL" dirty="0" smtClean="0"/>
          </a:p>
          <a:p>
            <a:pPr>
              <a:buNone/>
            </a:pPr>
            <a:endParaRPr lang="nl-NL" dirty="0" smtClean="0"/>
          </a:p>
          <a:p>
            <a:pPr>
              <a:buNone/>
            </a:pPr>
            <a:endParaRPr lang="nl-NL" dirty="0" smtClean="0"/>
          </a:p>
          <a:p>
            <a:pPr>
              <a:buNone/>
            </a:pPr>
            <a:endParaRPr lang="nl-NL" dirty="0" smtClean="0"/>
          </a:p>
          <a:p>
            <a:pPr>
              <a:buNone/>
            </a:pPr>
            <a:endParaRPr lang="nl-NL" dirty="0" smtClean="0"/>
          </a:p>
          <a:p>
            <a:pPr>
              <a:buNone/>
            </a:pPr>
            <a:endParaRPr lang="nl-NL" dirty="0"/>
          </a:p>
        </p:txBody>
      </p:sp>
      <p:pic>
        <p:nvPicPr>
          <p:cNvPr id="65538" name="Picture 2" descr="http://www.engelfriet.net/Alie/Hans/hetvolk3a.jpg"/>
          <p:cNvPicPr>
            <a:picLocks noChangeAspect="1" noChangeArrowheads="1"/>
          </p:cNvPicPr>
          <p:nvPr/>
        </p:nvPicPr>
        <p:blipFill>
          <a:blip r:embed="rId2" cstate="print"/>
          <a:srcRect/>
          <a:stretch>
            <a:fillRect/>
          </a:stretch>
        </p:blipFill>
        <p:spPr bwMode="auto">
          <a:xfrm>
            <a:off x="2927648" y="116632"/>
            <a:ext cx="6454050" cy="5544616"/>
          </a:xfrm>
          <a:prstGeom prst="rect">
            <a:avLst/>
          </a:prstGeom>
          <a:noFill/>
        </p:spPr>
      </p:pic>
      <p:pic>
        <p:nvPicPr>
          <p:cNvPr id="5" name="Picture 2" descr="https://pbs.twimg.com/profile_images/445619603717120001/fen-blP_.jpeg"/>
          <p:cNvPicPr>
            <a:picLocks noChangeAspect="1" noChangeArrowheads="1"/>
          </p:cNvPicPr>
          <p:nvPr/>
        </p:nvPicPr>
        <p:blipFill>
          <a:blip r:embed="rId3" cstate="print"/>
          <a:srcRect/>
          <a:stretch>
            <a:fillRect/>
          </a:stretch>
        </p:blipFill>
        <p:spPr bwMode="auto">
          <a:xfrm>
            <a:off x="1524002" y="1"/>
            <a:ext cx="179511" cy="179511"/>
          </a:xfrm>
          <a:prstGeom prst="rect">
            <a:avLst/>
          </a:prstGeom>
          <a:noFill/>
        </p:spPr>
      </p:pic>
    </p:spTree>
    <p:extLst>
      <p:ext uri="{BB962C8B-B14F-4D97-AF65-F5344CB8AC3E}">
        <p14:creationId xmlns:p14="http://schemas.microsoft.com/office/powerpoint/2010/main" val="379393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a:buNone/>
            </a:pPr>
            <a:r>
              <a:rPr lang="nl-NL" dirty="0" smtClean="0"/>
              <a:t>Hierdoor ontstond een massapers, die was verdeeld in 2 soorten:</a:t>
            </a:r>
          </a:p>
          <a:p>
            <a:pPr>
              <a:buNone/>
            </a:pPr>
            <a:endParaRPr lang="nl-NL" dirty="0" smtClean="0"/>
          </a:p>
          <a:p>
            <a:r>
              <a:rPr lang="nl-NL" dirty="0" smtClean="0"/>
              <a:t>De opiniepers</a:t>
            </a:r>
          </a:p>
          <a:p>
            <a:r>
              <a:rPr lang="nl-NL" dirty="0" smtClean="0"/>
              <a:t>De populaire pers</a:t>
            </a:r>
            <a:endParaRPr lang="nl-NL" dirty="0"/>
          </a:p>
        </p:txBody>
      </p:sp>
      <p:pic>
        <p:nvPicPr>
          <p:cNvPr id="4" name="Picture 2" descr="https://pbs.twimg.com/profile_images/445619603717120001/fen-blP_.jpeg"/>
          <p:cNvPicPr>
            <a:picLocks noChangeAspect="1" noChangeArrowheads="1"/>
          </p:cNvPicPr>
          <p:nvPr/>
        </p:nvPicPr>
        <p:blipFill>
          <a:blip r:embed="rId2" cstate="print"/>
          <a:srcRect/>
          <a:stretch>
            <a:fillRect/>
          </a:stretch>
        </p:blipFill>
        <p:spPr bwMode="auto">
          <a:xfrm>
            <a:off x="1524002" y="1"/>
            <a:ext cx="179511" cy="179511"/>
          </a:xfrm>
          <a:prstGeom prst="rect">
            <a:avLst/>
          </a:prstGeom>
          <a:noFill/>
        </p:spPr>
      </p:pic>
      <p:pic>
        <p:nvPicPr>
          <p:cNvPr id="5" name="Picture 20" descr="Kleurplaat pen vasthouden "/>
          <p:cNvPicPr>
            <a:picLocks noChangeAspect="1" noChangeArrowheads="1"/>
          </p:cNvPicPr>
          <p:nvPr/>
        </p:nvPicPr>
        <p:blipFill>
          <a:blip r:embed="rId3" cstate="print"/>
          <a:srcRect/>
          <a:stretch>
            <a:fillRect/>
          </a:stretch>
        </p:blipFill>
        <p:spPr bwMode="auto">
          <a:xfrm>
            <a:off x="6384032" y="5229201"/>
            <a:ext cx="1512962" cy="1069077"/>
          </a:xfrm>
          <a:prstGeom prst="rect">
            <a:avLst/>
          </a:prstGeom>
          <a:noFill/>
        </p:spPr>
      </p:pic>
    </p:spTree>
    <p:extLst>
      <p:ext uri="{BB962C8B-B14F-4D97-AF65-F5344CB8AC3E}">
        <p14:creationId xmlns:p14="http://schemas.microsoft.com/office/powerpoint/2010/main" val="1216363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Soorten pers</a:t>
            </a:r>
            <a:endParaRPr lang="nl-NL" dirty="0"/>
          </a:p>
        </p:txBody>
      </p:sp>
      <p:sp>
        <p:nvSpPr>
          <p:cNvPr id="3" name="Tijdelijke aanduiding voor inhoud 2"/>
          <p:cNvSpPr>
            <a:spLocks noGrp="1"/>
          </p:cNvSpPr>
          <p:nvPr>
            <p:ph idx="1"/>
          </p:nvPr>
        </p:nvSpPr>
        <p:spPr>
          <a:xfrm>
            <a:off x="2438400" y="1783560"/>
            <a:ext cx="8229600" cy="4572000"/>
          </a:xfrm>
        </p:spPr>
        <p:txBody>
          <a:bodyPr>
            <a:normAutofit fontScale="92500"/>
          </a:bodyPr>
          <a:lstStyle/>
          <a:p>
            <a:pPr>
              <a:buNone/>
            </a:pPr>
            <a:r>
              <a:rPr lang="nl-NL" dirty="0" smtClean="0"/>
              <a:t>    In de opiniepers stonden berichten en meningen over politiek en economie.</a:t>
            </a:r>
          </a:p>
          <a:p>
            <a:pPr>
              <a:buNone/>
            </a:pPr>
            <a:endParaRPr lang="nl-NL" dirty="0" smtClean="0"/>
          </a:p>
          <a:p>
            <a:pPr>
              <a:buNone/>
            </a:pPr>
            <a:r>
              <a:rPr lang="nl-NL" dirty="0" smtClean="0"/>
              <a:t>    In de populaire pers stonden naast berichten van economie en politiek, ook berichten over sport, moorden, berovingen en schandalen.</a:t>
            </a:r>
          </a:p>
          <a:p>
            <a:pPr>
              <a:buNone/>
            </a:pPr>
            <a:endParaRPr lang="nl-NL" dirty="0" smtClean="0"/>
          </a:p>
          <a:p>
            <a:pPr>
              <a:buNone/>
            </a:pPr>
            <a:endParaRPr lang="nl-NL" dirty="0" smtClean="0"/>
          </a:p>
          <a:p>
            <a:pPr>
              <a:buNone/>
            </a:pPr>
            <a:r>
              <a:rPr lang="nl-NL" dirty="0" smtClean="0"/>
              <a:t>De opmaak van de twee waren ook heel verschillend</a:t>
            </a:r>
            <a:endParaRPr lang="nl-NL" dirty="0"/>
          </a:p>
        </p:txBody>
      </p:sp>
      <p:pic>
        <p:nvPicPr>
          <p:cNvPr id="4" name="Picture 2" descr="https://pbs.twimg.com/profile_images/445619603717120001/fen-blP_.jpeg"/>
          <p:cNvPicPr>
            <a:picLocks noChangeAspect="1" noChangeArrowheads="1"/>
          </p:cNvPicPr>
          <p:nvPr/>
        </p:nvPicPr>
        <p:blipFill>
          <a:blip r:embed="rId2" cstate="print"/>
          <a:srcRect/>
          <a:stretch>
            <a:fillRect/>
          </a:stretch>
        </p:blipFill>
        <p:spPr bwMode="auto">
          <a:xfrm>
            <a:off x="1524002" y="1"/>
            <a:ext cx="179511" cy="179511"/>
          </a:xfrm>
          <a:prstGeom prst="rect">
            <a:avLst/>
          </a:prstGeom>
          <a:noFill/>
        </p:spPr>
      </p:pic>
      <p:pic>
        <p:nvPicPr>
          <p:cNvPr id="5" name="Picture 20" descr="Kleurplaat pen vasthouden "/>
          <p:cNvPicPr>
            <a:picLocks noChangeAspect="1" noChangeArrowheads="1"/>
          </p:cNvPicPr>
          <p:nvPr/>
        </p:nvPicPr>
        <p:blipFill>
          <a:blip r:embed="rId3" cstate="print"/>
          <a:srcRect/>
          <a:stretch>
            <a:fillRect/>
          </a:stretch>
        </p:blipFill>
        <p:spPr bwMode="auto">
          <a:xfrm>
            <a:off x="8760296" y="4437113"/>
            <a:ext cx="1512962" cy="1069077"/>
          </a:xfrm>
          <a:prstGeom prst="rect">
            <a:avLst/>
          </a:prstGeom>
          <a:noFill/>
        </p:spPr>
      </p:pic>
    </p:spTree>
    <p:extLst>
      <p:ext uri="{BB962C8B-B14F-4D97-AF65-F5344CB8AC3E}">
        <p14:creationId xmlns:p14="http://schemas.microsoft.com/office/powerpoint/2010/main" val="916149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Opmaak </a:t>
            </a:r>
            <a:endParaRPr lang="nl-NL" dirty="0"/>
          </a:p>
        </p:txBody>
      </p:sp>
      <p:sp>
        <p:nvSpPr>
          <p:cNvPr id="3" name="Tijdelijke aanduiding voor inhoud 2"/>
          <p:cNvSpPr>
            <a:spLocks noGrp="1"/>
          </p:cNvSpPr>
          <p:nvPr>
            <p:ph idx="1"/>
          </p:nvPr>
        </p:nvSpPr>
        <p:spPr/>
        <p:txBody>
          <a:bodyPr/>
          <a:lstStyle/>
          <a:p>
            <a:pPr>
              <a:buNone/>
            </a:pPr>
            <a:r>
              <a:rPr lang="nl-NL" dirty="0" smtClean="0"/>
              <a:t>Opiniepers:                                       Populaire pers: </a:t>
            </a:r>
          </a:p>
          <a:p>
            <a:pPr>
              <a:buNone/>
            </a:pPr>
            <a:endParaRPr lang="nl-NL" dirty="0"/>
          </a:p>
        </p:txBody>
      </p:sp>
      <p:pic>
        <p:nvPicPr>
          <p:cNvPr id="4" name="Picture 2" descr="https://pbs.twimg.com/profile_images/445619603717120001/fen-blP_.jpeg"/>
          <p:cNvPicPr>
            <a:picLocks noChangeAspect="1" noChangeArrowheads="1"/>
          </p:cNvPicPr>
          <p:nvPr/>
        </p:nvPicPr>
        <p:blipFill>
          <a:blip r:embed="rId2" cstate="print"/>
          <a:srcRect/>
          <a:stretch>
            <a:fillRect/>
          </a:stretch>
        </p:blipFill>
        <p:spPr bwMode="auto">
          <a:xfrm>
            <a:off x="1524002" y="1"/>
            <a:ext cx="179511" cy="179511"/>
          </a:xfrm>
          <a:prstGeom prst="rect">
            <a:avLst/>
          </a:prstGeom>
          <a:noFill/>
        </p:spPr>
      </p:pic>
      <p:pic>
        <p:nvPicPr>
          <p:cNvPr id="68610" name="Picture 2" descr="http://upload.wikimedia.org/wikipedia/commons/thumb/c/cc/Abraham_Casteleyn00.jpg/220px-Abraham_Casteleyn00.jpg"/>
          <p:cNvPicPr>
            <a:picLocks noChangeAspect="1" noChangeArrowheads="1"/>
          </p:cNvPicPr>
          <p:nvPr/>
        </p:nvPicPr>
        <p:blipFill>
          <a:blip r:embed="rId3" cstate="print"/>
          <a:srcRect/>
          <a:stretch>
            <a:fillRect/>
          </a:stretch>
        </p:blipFill>
        <p:spPr bwMode="auto">
          <a:xfrm>
            <a:off x="2279576" y="2420888"/>
            <a:ext cx="2880320" cy="4621606"/>
          </a:xfrm>
          <a:prstGeom prst="rect">
            <a:avLst/>
          </a:prstGeom>
          <a:noFill/>
        </p:spPr>
      </p:pic>
      <p:pic>
        <p:nvPicPr>
          <p:cNvPr id="68612" name="Picture 4" descr="http://www.engelfriet.net/Alie/Hans/trouw1953.jpg"/>
          <p:cNvPicPr>
            <a:picLocks noChangeAspect="1" noChangeArrowheads="1"/>
          </p:cNvPicPr>
          <p:nvPr/>
        </p:nvPicPr>
        <p:blipFill>
          <a:blip r:embed="rId4" cstate="print"/>
          <a:srcRect/>
          <a:stretch>
            <a:fillRect/>
          </a:stretch>
        </p:blipFill>
        <p:spPr bwMode="auto">
          <a:xfrm>
            <a:off x="7032104" y="2348090"/>
            <a:ext cx="3020779" cy="4033239"/>
          </a:xfrm>
          <a:prstGeom prst="rect">
            <a:avLst/>
          </a:prstGeom>
          <a:noFill/>
        </p:spPr>
      </p:pic>
    </p:spTree>
    <p:extLst>
      <p:ext uri="{BB962C8B-B14F-4D97-AF65-F5344CB8AC3E}">
        <p14:creationId xmlns:p14="http://schemas.microsoft.com/office/powerpoint/2010/main" val="3842603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83757" y="75537"/>
            <a:ext cx="9767777" cy="1615041"/>
          </a:xfrm>
        </p:spPr>
        <p:txBody>
          <a:bodyPr/>
          <a:lstStyle/>
          <a:p>
            <a:r>
              <a:rPr lang="nl-NL" dirty="0" smtClean="0">
                <a:solidFill>
                  <a:schemeClr val="accent4">
                    <a:lumMod val="75000"/>
                  </a:schemeClr>
                </a:solidFill>
              </a:rPr>
              <a:t>8. Het Liberalisme</a:t>
            </a:r>
            <a:endParaRPr lang="nl-NL" dirty="0">
              <a:solidFill>
                <a:schemeClr val="accent4">
                  <a:lumMod val="75000"/>
                </a:schemeClr>
              </a:solidFill>
            </a:endParaRPr>
          </a:p>
        </p:txBody>
      </p:sp>
      <p:sp>
        <p:nvSpPr>
          <p:cNvPr id="3" name="Ondertitel 2"/>
          <p:cNvSpPr>
            <a:spLocks noGrp="1"/>
          </p:cNvSpPr>
          <p:nvPr>
            <p:ph type="subTitle" idx="1"/>
          </p:nvPr>
        </p:nvSpPr>
        <p:spPr/>
        <p:txBody>
          <a:bodyPr/>
          <a:lstStyle/>
          <a:p>
            <a:endParaRPr lang="nl-NL"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3698" y="1690578"/>
            <a:ext cx="5969868" cy="4727390"/>
          </a:xfrm>
          <a:prstGeom prst="rect">
            <a:avLst/>
          </a:prstGeom>
        </p:spPr>
      </p:pic>
    </p:spTree>
    <p:extLst>
      <p:ext uri="{BB962C8B-B14F-4D97-AF65-F5344CB8AC3E}">
        <p14:creationId xmlns:p14="http://schemas.microsoft.com/office/powerpoint/2010/main" val="41323890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a:xfrm>
            <a:off x="838200" y="1155496"/>
            <a:ext cx="10515600" cy="4351338"/>
          </a:xfrm>
        </p:spPr>
        <p:txBody>
          <a:bodyPr/>
          <a:lstStyle/>
          <a:p>
            <a:r>
              <a:rPr lang="nl-NL" dirty="0" smtClean="0">
                <a:solidFill>
                  <a:schemeClr val="accent4">
                    <a:lumMod val="75000"/>
                  </a:schemeClr>
                </a:solidFill>
              </a:rPr>
              <a:t>Het Liberalisme: politieke stroming van de verlichting uit de 18</a:t>
            </a:r>
            <a:r>
              <a:rPr lang="nl-NL" baseline="30000" dirty="0" smtClean="0">
                <a:solidFill>
                  <a:schemeClr val="accent4">
                    <a:lumMod val="75000"/>
                  </a:schemeClr>
                </a:solidFill>
              </a:rPr>
              <a:t>e</a:t>
            </a:r>
            <a:r>
              <a:rPr lang="nl-NL" dirty="0" smtClean="0">
                <a:solidFill>
                  <a:schemeClr val="accent4">
                    <a:lumMod val="75000"/>
                  </a:schemeClr>
                </a:solidFill>
              </a:rPr>
              <a:t> eeuw. Het had ideen op gebied van politiek, economie en op sociaal gebied.</a:t>
            </a:r>
          </a:p>
          <a:p>
            <a:r>
              <a:rPr lang="nl-NL" dirty="0" smtClean="0">
                <a:solidFill>
                  <a:schemeClr val="accent4">
                    <a:lumMod val="75000"/>
                  </a:schemeClr>
                </a:solidFill>
              </a:rPr>
              <a:t>De liberalen wilden zoveel mogelijk vrijheid, zolang het de vrijheid van anderen niet beperkt.</a:t>
            </a:r>
          </a:p>
          <a:p>
            <a:r>
              <a:rPr lang="nl-NL" dirty="0" smtClean="0">
                <a:solidFill>
                  <a:schemeClr val="bg1"/>
                </a:solidFill>
              </a:rPr>
              <a:t>Het heeft kunnen onstaan door de franse revolutie en is verbrijd door de veroveringen van Napoleon.</a:t>
            </a:r>
          </a:p>
          <a:p>
            <a:endParaRPr lang="nl-NL" dirty="0"/>
          </a:p>
        </p:txBody>
      </p:sp>
    </p:spTree>
    <p:extLst>
      <p:ext uri="{BB962C8B-B14F-4D97-AF65-F5344CB8AC3E}">
        <p14:creationId xmlns:p14="http://schemas.microsoft.com/office/powerpoint/2010/main" val="10568184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1939" y="4897369"/>
            <a:ext cx="10515600" cy="1325563"/>
          </a:xfrm>
        </p:spPr>
        <p:txBody>
          <a:bodyPr>
            <a:normAutofit/>
          </a:bodyPr>
          <a:lstStyle/>
          <a:p>
            <a:pPr algn="ctr"/>
            <a:r>
              <a:rPr lang="nl-NL" sz="2800" dirty="0" smtClean="0">
                <a:solidFill>
                  <a:schemeClr val="accent4">
                    <a:lumMod val="75000"/>
                  </a:schemeClr>
                </a:solidFill>
              </a:rPr>
              <a:t>De grondlegger van het liberalisme: John Locke</a:t>
            </a:r>
            <a:endParaRPr lang="nl-NL" sz="2800" dirty="0">
              <a:solidFill>
                <a:schemeClr val="accent4">
                  <a:lumMod val="75000"/>
                </a:schemeClr>
              </a:solidFill>
            </a:endParaRP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298641" y="685937"/>
            <a:ext cx="3568214"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06875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smtClean="0">
                <a:solidFill>
                  <a:schemeClr val="accent4">
                    <a:lumMod val="75000"/>
                  </a:schemeClr>
                </a:solidFill>
              </a:rPr>
              <a:t>Politieke ideeën</a:t>
            </a:r>
            <a:endParaRPr lang="nl-NL" dirty="0">
              <a:solidFill>
                <a:schemeClr val="accent4">
                  <a:lumMod val="75000"/>
                </a:schemeClr>
              </a:solidFill>
            </a:endParaRPr>
          </a:p>
        </p:txBody>
      </p:sp>
      <p:sp>
        <p:nvSpPr>
          <p:cNvPr id="3" name="Tijdelijke aanduiding voor inhoud 2"/>
          <p:cNvSpPr>
            <a:spLocks noGrp="1"/>
          </p:cNvSpPr>
          <p:nvPr>
            <p:ph idx="1"/>
          </p:nvPr>
        </p:nvSpPr>
        <p:spPr>
          <a:xfrm>
            <a:off x="1029586" y="1541721"/>
            <a:ext cx="10515600" cy="5316279"/>
          </a:xfrm>
        </p:spPr>
        <p:txBody>
          <a:bodyPr>
            <a:normAutofit/>
          </a:bodyPr>
          <a:lstStyle/>
          <a:p>
            <a:r>
              <a:rPr lang="nl-NL" dirty="0" smtClean="0">
                <a:solidFill>
                  <a:schemeClr val="accent4">
                    <a:lumMod val="75000"/>
                  </a:schemeClr>
                </a:solidFill>
              </a:rPr>
              <a:t>Vrijheid van meningsuiting, drukpers, godsdienst en om politieke partijen op te richten</a:t>
            </a:r>
          </a:p>
          <a:p>
            <a:r>
              <a:rPr lang="nl-NL" dirty="0" smtClean="0">
                <a:solidFill>
                  <a:schemeClr val="accent4">
                    <a:lumMod val="75000"/>
                  </a:schemeClr>
                </a:solidFill>
              </a:rPr>
              <a:t>Het kiesrecht moet uitgebreider worden</a:t>
            </a:r>
          </a:p>
          <a:p>
            <a:r>
              <a:rPr lang="nl-NL" dirty="0" smtClean="0">
                <a:solidFill>
                  <a:schemeClr val="accent4">
                    <a:lumMod val="75000"/>
                  </a:schemeClr>
                </a:solidFill>
              </a:rPr>
              <a:t>Volledige scheiding van kerk en staat</a:t>
            </a:r>
          </a:p>
          <a:p>
            <a:r>
              <a:rPr lang="nl-NL" dirty="0" smtClean="0">
                <a:solidFill>
                  <a:schemeClr val="accent4">
                    <a:lumMod val="75000"/>
                  </a:schemeClr>
                </a:solidFill>
              </a:rPr>
              <a:t>Het volk moet door een grondwet en een parlement de macht hebben</a:t>
            </a:r>
          </a:p>
          <a:p>
            <a:r>
              <a:rPr lang="nl-NL" dirty="0" smtClean="0">
                <a:solidFill>
                  <a:schemeClr val="accent4">
                    <a:lumMod val="75000"/>
                  </a:schemeClr>
                </a:solidFill>
              </a:rPr>
              <a:t>De overheid moet zich niet bemoeien met de economie</a:t>
            </a:r>
          </a:p>
          <a:p>
            <a:endParaRPr lang="nl-NL" sz="3200" dirty="0"/>
          </a:p>
        </p:txBody>
      </p:sp>
    </p:spTree>
    <p:extLst>
      <p:ext uri="{BB962C8B-B14F-4D97-AF65-F5344CB8AC3E}">
        <p14:creationId xmlns:p14="http://schemas.microsoft.com/office/powerpoint/2010/main" val="2379477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18344" y="0"/>
            <a:ext cx="6408712" cy="430887"/>
          </a:xfrm>
          <a:prstGeom prst="rect">
            <a:avLst/>
          </a:prstGeom>
          <a:noFill/>
        </p:spPr>
        <p:txBody>
          <a:bodyPr wrap="square" rtlCol="0">
            <a:spAutoFit/>
          </a:bodyPr>
          <a:lstStyle/>
          <a:p>
            <a:pPr algn="ctr"/>
            <a:r>
              <a:rPr lang="nl-NL" sz="2200" dirty="0" smtClean="0">
                <a:solidFill>
                  <a:schemeClr val="bg1"/>
                </a:solidFill>
              </a:rPr>
              <a:t>Project Hoofdstuk 3</a:t>
            </a:r>
            <a:endParaRPr lang="nl-NL" sz="2200" u="sng"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2941426642"/>
              </p:ext>
            </p:extLst>
          </p:nvPr>
        </p:nvGraphicFramePr>
        <p:xfrm>
          <a:off x="3693923" y="1601463"/>
          <a:ext cx="8128000" cy="4445000"/>
        </p:xfrm>
        <a:graphic>
          <a:graphicData uri="http://schemas.openxmlformats.org/drawingml/2006/table">
            <a:tbl>
              <a:tblPr firstRow="1" bandRow="1">
                <a:tableStyleId>{073A0DAA-6AF3-43AB-8588-CEC1D06C72B9}</a:tableStyleId>
              </a:tblPr>
              <a:tblGrid>
                <a:gridCol w="2032000"/>
                <a:gridCol w="2032000"/>
                <a:gridCol w="2032000"/>
                <a:gridCol w="2032000"/>
              </a:tblGrid>
              <a:tr h="0">
                <a:tc>
                  <a:txBody>
                    <a:bodyPr/>
                    <a:lstStyle/>
                    <a:p>
                      <a:endParaRPr lang="nl-NL" dirty="0"/>
                    </a:p>
                  </a:txBody>
                  <a:tcPr/>
                </a:tc>
                <a:tc>
                  <a:txBody>
                    <a:bodyPr/>
                    <a:lstStyle/>
                    <a:p>
                      <a:r>
                        <a:rPr lang="nl-NL" dirty="0" smtClean="0"/>
                        <a:t>1</a:t>
                      </a:r>
                      <a:r>
                        <a:rPr lang="nl-NL" baseline="30000" dirty="0" smtClean="0"/>
                        <a:t>e</a:t>
                      </a:r>
                      <a:r>
                        <a:rPr lang="nl-NL" dirty="0" smtClean="0"/>
                        <a:t> keus</a:t>
                      </a:r>
                      <a:endParaRPr lang="nl-NL" dirty="0"/>
                    </a:p>
                  </a:txBody>
                  <a:tcPr/>
                </a:tc>
                <a:tc>
                  <a:txBody>
                    <a:bodyPr/>
                    <a:lstStyle/>
                    <a:p>
                      <a:r>
                        <a:rPr lang="nl-NL" dirty="0" smtClean="0"/>
                        <a:t>2</a:t>
                      </a:r>
                      <a:r>
                        <a:rPr lang="nl-NL" baseline="30000" dirty="0" smtClean="0"/>
                        <a:t>e</a:t>
                      </a:r>
                      <a:r>
                        <a:rPr lang="nl-NL" dirty="0" smtClean="0"/>
                        <a:t> keus</a:t>
                      </a:r>
                      <a:endParaRPr lang="nl-NL" dirty="0"/>
                    </a:p>
                  </a:txBody>
                  <a:tcPr/>
                </a:tc>
                <a:tc>
                  <a:txBody>
                    <a:bodyPr/>
                    <a:lstStyle/>
                    <a:p>
                      <a:r>
                        <a:rPr lang="nl-NL" dirty="0" smtClean="0"/>
                        <a:t>3</a:t>
                      </a:r>
                      <a:r>
                        <a:rPr lang="nl-NL" baseline="30000" dirty="0" smtClean="0"/>
                        <a:t>e</a:t>
                      </a:r>
                      <a:r>
                        <a:rPr lang="nl-NL" dirty="0" smtClean="0"/>
                        <a:t> keus</a:t>
                      </a:r>
                      <a:endParaRPr lang="nl-NL" dirty="0"/>
                    </a:p>
                  </a:txBody>
                  <a:tcPr/>
                </a:tc>
              </a:tr>
              <a:tr h="370840">
                <a:tc>
                  <a:txBody>
                    <a:bodyPr/>
                    <a:lstStyle/>
                    <a:p>
                      <a:pPr lvl="0">
                        <a:spcAft>
                          <a:spcPts val="0"/>
                        </a:spcAft>
                      </a:pPr>
                      <a:r>
                        <a:rPr lang="nl-NL" dirty="0" smtClean="0"/>
                        <a:t>Socialisme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9</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Nationalisme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3</a:t>
                      </a:r>
                      <a:endParaRPr lang="nl-NL" dirty="0"/>
                    </a:p>
                  </a:txBody>
                  <a:tcPr/>
                </a:tc>
                <a:tc>
                  <a:txBody>
                    <a:bodyPr/>
                    <a:lstStyle/>
                    <a:p>
                      <a:endParaRPr lang="nl-NL"/>
                    </a:p>
                  </a:txBody>
                  <a:tcPr/>
                </a:tc>
                <a:tc>
                  <a:txBody>
                    <a:bodyPr/>
                    <a:lstStyle/>
                    <a:p>
                      <a:endParaRPr lang="nl-NL"/>
                    </a:p>
                  </a:txBody>
                  <a:tcPr/>
                </a:tc>
              </a:tr>
              <a:tr h="370840">
                <a:tc>
                  <a:txBody>
                    <a:bodyPr/>
                    <a:lstStyle/>
                    <a:p>
                      <a:pPr lvl="0">
                        <a:spcAft>
                          <a:spcPts val="0"/>
                        </a:spcAft>
                      </a:pPr>
                      <a:r>
                        <a:rPr lang="nl-NL" dirty="0" smtClean="0"/>
                        <a:t>Massapers</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5</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Conservatisme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6</a:t>
                      </a:r>
                      <a:endParaRPr lang="nl-NL" b="1" dirty="0"/>
                    </a:p>
                  </a:txBody>
                  <a:tcPr/>
                </a:tc>
                <a:tc>
                  <a:txBody>
                    <a:bodyPr/>
                    <a:lstStyle/>
                    <a:p>
                      <a:endParaRPr lang="nl-NL" dirty="0"/>
                    </a:p>
                  </a:txBody>
                  <a:tcPr/>
                </a:tc>
                <a:tc>
                  <a:txBody>
                    <a:bodyPr/>
                    <a:lstStyle/>
                    <a:p>
                      <a:endParaRPr lang="nl-NL"/>
                    </a:p>
                  </a:txBody>
                  <a:tcPr/>
                </a:tc>
              </a:tr>
              <a:tr h="370840">
                <a:tc>
                  <a:txBody>
                    <a:bodyPr/>
                    <a:lstStyle/>
                    <a:p>
                      <a:pPr lvl="0">
                        <a:spcAft>
                          <a:spcPts val="0"/>
                        </a:spcAft>
                      </a:pPr>
                      <a:r>
                        <a:rPr lang="nl-NL" dirty="0" smtClean="0"/>
                        <a:t>Liberalisme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4</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Imperialisme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7</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Feminisme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10</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De Romantiek</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2</a:t>
                      </a:r>
                      <a:endParaRPr lang="nl-NL" b="1" dirty="0"/>
                    </a:p>
                  </a:txBody>
                  <a:tcPr/>
                </a:tc>
                <a:tc>
                  <a:txBody>
                    <a:bodyPr/>
                    <a:lstStyle/>
                    <a:p>
                      <a:endParaRPr lang="nl-NL" dirty="0"/>
                    </a:p>
                  </a:txBody>
                  <a:tcPr/>
                </a:tc>
                <a:tc>
                  <a:txBody>
                    <a:bodyPr/>
                    <a:lstStyle/>
                    <a:p>
                      <a:endParaRPr lang="nl-NL" dirty="0"/>
                    </a:p>
                  </a:txBody>
                  <a:tcPr/>
                </a:tc>
              </a:tr>
              <a:tr h="370840">
                <a:tc>
                  <a:txBody>
                    <a:bodyPr/>
                    <a:lstStyle/>
                    <a:p>
                      <a:r>
                        <a:rPr lang="nl-NL" dirty="0" smtClean="0"/>
                        <a:t>Communisme</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8</a:t>
                      </a:r>
                      <a:endParaRPr lang="nl-NL" b="1" dirty="0"/>
                    </a:p>
                  </a:txBody>
                  <a:tcPr/>
                </a:tc>
                <a:tc>
                  <a:txBody>
                    <a:bodyPr/>
                    <a:lstStyle/>
                    <a:p>
                      <a:endParaRPr lang="nl-NL" dirty="0"/>
                    </a:p>
                  </a:txBody>
                  <a:tcPr/>
                </a:tc>
                <a:tc>
                  <a:txBody>
                    <a:bodyPr/>
                    <a:lstStyle/>
                    <a:p>
                      <a:endParaRPr lang="nl-NL"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Confessionalisme</a:t>
                      </a:r>
                      <a:endParaRPr lang="nl-NL" dirty="0" smtClean="0">
                        <a:solidFill>
                          <a:schemeClr val="tx1"/>
                        </a:solidFill>
                      </a:endParaRPr>
                    </a:p>
                  </a:txBody>
                  <a:tcPr/>
                </a:tc>
                <a:tc>
                  <a:txBody>
                    <a:bodyPr/>
                    <a:lstStyle/>
                    <a:p>
                      <a:r>
                        <a:rPr lang="en-US" b="1" dirty="0" smtClean="0"/>
                        <a:t>11</a:t>
                      </a:r>
                      <a:endParaRPr lang="nl-NL" b="1" dirty="0"/>
                    </a:p>
                  </a:txBody>
                  <a:tcPr/>
                </a:tc>
                <a:tc>
                  <a:txBody>
                    <a:bodyPr/>
                    <a:lstStyle/>
                    <a:p>
                      <a:endParaRPr lang="nl-NL" dirty="0"/>
                    </a:p>
                  </a:txBody>
                  <a:tcPr/>
                </a:tc>
                <a:tc>
                  <a:txBody>
                    <a:bodyPr/>
                    <a:lstStyle/>
                    <a:p>
                      <a:endParaRPr lang="nl-NL" dirty="0"/>
                    </a:p>
                  </a:txBody>
                  <a:tcPr/>
                </a:tc>
              </a:tr>
              <a:tr h="370840">
                <a:tc>
                  <a:txBody>
                    <a:bodyPr/>
                    <a:lstStyle/>
                    <a:p>
                      <a:r>
                        <a:rPr lang="nl-NL" dirty="0" smtClean="0"/>
                        <a:t>Urbanisatie</a:t>
                      </a:r>
                      <a:endParaRPr lang="nl-NL" dirty="0"/>
                    </a:p>
                  </a:txBody>
                  <a:tcPr/>
                </a:tc>
                <a:tc>
                  <a:txBody>
                    <a:bodyPr/>
                    <a:lstStyle/>
                    <a:p>
                      <a:r>
                        <a:rPr lang="en-US" dirty="0" smtClean="0"/>
                        <a:t>1</a:t>
                      </a:r>
                      <a:endParaRPr lang="nl-NL" dirty="0"/>
                    </a:p>
                  </a:txBody>
                  <a:tcPr/>
                </a:tc>
                <a:tc>
                  <a:txBody>
                    <a:bodyPr/>
                    <a:lstStyle/>
                    <a:p>
                      <a:endParaRPr lang="nl-NL" dirty="0"/>
                    </a:p>
                  </a:txBody>
                  <a:tcPr/>
                </a:tc>
                <a:tc>
                  <a:txBody>
                    <a:bodyPr/>
                    <a:lstStyle/>
                    <a:p>
                      <a:endParaRPr lang="nl-NL" dirty="0"/>
                    </a:p>
                  </a:txBody>
                  <a:tcPr/>
                </a:tc>
              </a:tr>
            </a:tbl>
          </a:graphicData>
        </a:graphic>
      </p:graphicFrame>
    </p:spTree>
    <p:extLst>
      <p:ext uri="{BB962C8B-B14F-4D97-AF65-F5344CB8AC3E}">
        <p14:creationId xmlns:p14="http://schemas.microsoft.com/office/powerpoint/2010/main" val="18422322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smtClean="0">
                <a:solidFill>
                  <a:schemeClr val="accent4">
                    <a:lumMod val="75000"/>
                  </a:schemeClr>
                </a:solidFill>
              </a:rPr>
              <a:t>Economische ideeën</a:t>
            </a:r>
            <a:endParaRPr lang="nl-NL" dirty="0">
              <a:solidFill>
                <a:schemeClr val="accent4">
                  <a:lumMod val="75000"/>
                </a:schemeClr>
              </a:solidFill>
            </a:endParaRPr>
          </a:p>
        </p:txBody>
      </p:sp>
      <p:sp>
        <p:nvSpPr>
          <p:cNvPr id="3" name="Tijdelijke aanduiding voor inhoud 2"/>
          <p:cNvSpPr>
            <a:spLocks noGrp="1"/>
          </p:cNvSpPr>
          <p:nvPr>
            <p:ph idx="1"/>
          </p:nvPr>
        </p:nvSpPr>
        <p:spPr/>
        <p:txBody>
          <a:bodyPr/>
          <a:lstStyle/>
          <a:p>
            <a:r>
              <a:rPr lang="nl-NL" dirty="0" smtClean="0">
                <a:solidFill>
                  <a:schemeClr val="accent4">
                    <a:lumMod val="75000"/>
                  </a:schemeClr>
                </a:solidFill>
              </a:rPr>
              <a:t>Vrijheid van handel, productie en arbeid.</a:t>
            </a:r>
          </a:p>
          <a:p>
            <a:r>
              <a:rPr lang="nl-NL" dirty="0" smtClean="0">
                <a:solidFill>
                  <a:schemeClr val="accent4">
                    <a:lumMod val="75000"/>
                  </a:schemeClr>
                </a:solidFill>
              </a:rPr>
              <a:t>Verschil in inkomsten is normaal, maar alle mensen moeten een kans krijgen rijker te worden door hard te werken</a:t>
            </a:r>
            <a:endParaRPr lang="nl-NL" dirty="0">
              <a:solidFill>
                <a:schemeClr val="accent4">
                  <a:lumMod val="75000"/>
                </a:schemeClr>
              </a:solidFill>
            </a:endParaRPr>
          </a:p>
        </p:txBody>
      </p:sp>
    </p:spTree>
    <p:extLst>
      <p:ext uri="{BB962C8B-B14F-4D97-AF65-F5344CB8AC3E}">
        <p14:creationId xmlns:p14="http://schemas.microsoft.com/office/powerpoint/2010/main" val="42078382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smtClean="0">
                <a:solidFill>
                  <a:schemeClr val="accent4">
                    <a:lumMod val="75000"/>
                  </a:schemeClr>
                </a:solidFill>
              </a:rPr>
              <a:t>Sociale ideeën</a:t>
            </a:r>
            <a:endParaRPr lang="nl-NL" dirty="0">
              <a:solidFill>
                <a:schemeClr val="accent4">
                  <a:lumMod val="75000"/>
                </a:schemeClr>
              </a:solidFill>
            </a:endParaRPr>
          </a:p>
        </p:txBody>
      </p:sp>
      <p:sp>
        <p:nvSpPr>
          <p:cNvPr id="3" name="Tijdelijke aanduiding voor inhoud 2"/>
          <p:cNvSpPr>
            <a:spLocks noGrp="1"/>
          </p:cNvSpPr>
          <p:nvPr>
            <p:ph idx="1"/>
          </p:nvPr>
        </p:nvSpPr>
        <p:spPr/>
        <p:txBody>
          <a:bodyPr/>
          <a:lstStyle/>
          <a:p>
            <a:r>
              <a:rPr lang="nl-NL" dirty="0" smtClean="0">
                <a:solidFill>
                  <a:schemeClr val="accent4">
                    <a:lumMod val="75000"/>
                  </a:schemeClr>
                </a:solidFill>
              </a:rPr>
              <a:t>De overheid bemoeit zich niet met sociale omstandigheden</a:t>
            </a:r>
          </a:p>
          <a:p>
            <a:r>
              <a:rPr lang="nl-NL" dirty="0" smtClean="0">
                <a:solidFill>
                  <a:schemeClr val="accent4">
                    <a:lumMod val="75000"/>
                  </a:schemeClr>
                </a:solidFill>
              </a:rPr>
              <a:t>Verschil in bevolkingslagen is normaal</a:t>
            </a:r>
            <a:endParaRPr lang="nl-NL" dirty="0">
              <a:solidFill>
                <a:schemeClr val="accent4">
                  <a:lumMod val="75000"/>
                </a:schemeClr>
              </a:solidFill>
            </a:endParaRPr>
          </a:p>
        </p:txBody>
      </p:sp>
    </p:spTree>
    <p:extLst>
      <p:ext uri="{BB962C8B-B14F-4D97-AF65-F5344CB8AC3E}">
        <p14:creationId xmlns:p14="http://schemas.microsoft.com/office/powerpoint/2010/main" val="37791036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348510" y="1202773"/>
            <a:ext cx="549498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2032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sp>
        <p:nvSpPr>
          <p:cNvPr id="3" name="Content Placeholder 2"/>
          <p:cNvSpPr>
            <a:spLocks noGrp="1"/>
          </p:cNvSpPr>
          <p:nvPr>
            <p:ph idx="1"/>
          </p:nvPr>
        </p:nvSpPr>
        <p:spPr>
          <a:xfrm>
            <a:off x="851452" y="1852130"/>
            <a:ext cx="10515600" cy="4351338"/>
          </a:xfrm>
        </p:spPr>
        <p:txBody>
          <a:bodyPr/>
          <a:lstStyle/>
          <a:p>
            <a:r>
              <a:rPr lang="nl-NL" dirty="0" smtClean="0">
                <a:solidFill>
                  <a:schemeClr val="accent4">
                    <a:lumMod val="75000"/>
                  </a:schemeClr>
                </a:solidFill>
              </a:rPr>
              <a:t>In veel landen drongen de liberale ideeën door. Je vindt veel liberale ideeën terug in de grondwetten van tegenwoordig democratische landen.</a:t>
            </a:r>
          </a:p>
        </p:txBody>
      </p:sp>
    </p:spTree>
    <p:extLst>
      <p:ext uri="{BB962C8B-B14F-4D97-AF65-F5344CB8AC3E}">
        <p14:creationId xmlns:p14="http://schemas.microsoft.com/office/powerpoint/2010/main" val="3124667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dirty="0" smtClean="0">
                <a:solidFill>
                  <a:schemeClr val="accent4">
                    <a:lumMod val="75000"/>
                  </a:schemeClr>
                </a:solidFill>
              </a:rPr>
              <a:t>Het liberalisme in Nederland</a:t>
            </a:r>
            <a:endParaRPr lang="nl-NL" dirty="0">
              <a:solidFill>
                <a:schemeClr val="accent4">
                  <a:lumMod val="75000"/>
                </a:schemeClr>
              </a:solidFill>
            </a:endParaRPr>
          </a:p>
        </p:txBody>
      </p:sp>
      <p:sp>
        <p:nvSpPr>
          <p:cNvPr id="3" name="Content Placeholder 2"/>
          <p:cNvSpPr>
            <a:spLocks noGrp="1"/>
          </p:cNvSpPr>
          <p:nvPr>
            <p:ph idx="1"/>
          </p:nvPr>
        </p:nvSpPr>
        <p:spPr/>
        <p:txBody>
          <a:bodyPr/>
          <a:lstStyle/>
          <a:p>
            <a:r>
              <a:rPr lang="nl-NL" dirty="0" smtClean="0">
                <a:solidFill>
                  <a:schemeClr val="bg2"/>
                </a:solidFill>
              </a:rPr>
              <a:t>Na de franse revolutie kwam Nederland ook onder frans bestuur. Hierdoor kwamen ook in Nederland de ideeën van de franse revolutie en van het liberalisme.</a:t>
            </a:r>
          </a:p>
          <a:p>
            <a:r>
              <a:rPr lang="nl-NL" dirty="0" smtClean="0">
                <a:solidFill>
                  <a:schemeClr val="accent4">
                    <a:lumMod val="75000"/>
                  </a:schemeClr>
                </a:solidFill>
              </a:rPr>
              <a:t>Een belangrijke liberaal in Nederland was Johan Thorbecke. Hij was nauw betrokken bij het maken van de eerste grondwet in Nederland.</a:t>
            </a:r>
            <a:endParaRPr lang="nl-NL" dirty="0">
              <a:solidFill>
                <a:schemeClr val="accent4">
                  <a:lumMod val="75000"/>
                </a:schemeClr>
              </a:solidFill>
            </a:endParaRPr>
          </a:p>
        </p:txBody>
      </p:sp>
    </p:spTree>
    <p:extLst>
      <p:ext uri="{BB962C8B-B14F-4D97-AF65-F5344CB8AC3E}">
        <p14:creationId xmlns:p14="http://schemas.microsoft.com/office/powerpoint/2010/main" val="29799933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sp>
        <p:nvSpPr>
          <p:cNvPr id="3" name="Content Placeholder 2"/>
          <p:cNvSpPr>
            <a:spLocks noGrp="1"/>
          </p:cNvSpPr>
          <p:nvPr>
            <p:ph idx="1"/>
          </p:nvPr>
        </p:nvSpPr>
        <p:spPr/>
        <p:txBody>
          <a:bodyPr/>
          <a:lstStyle/>
          <a:p>
            <a:r>
              <a:rPr lang="nl-NL" dirty="0" smtClean="0">
                <a:solidFill>
                  <a:schemeClr val="accent4">
                    <a:lumMod val="75000"/>
                  </a:schemeClr>
                </a:solidFill>
              </a:rPr>
              <a:t>De liberalen kwamen samen en zijn vereningd in de Liberale Unie. Later werd dat de liberale staatspartij, daarna de partij van de vrijheid en uiteindelijk de VVD.</a:t>
            </a:r>
            <a:endParaRPr lang="nl-NL" dirty="0">
              <a:solidFill>
                <a:schemeClr val="accent4">
                  <a:lumMod val="75000"/>
                </a:schemeClr>
              </a:solidFill>
            </a:endParaRPr>
          </a:p>
        </p:txBody>
      </p:sp>
    </p:spTree>
    <p:extLst>
      <p:ext uri="{BB962C8B-B14F-4D97-AF65-F5344CB8AC3E}">
        <p14:creationId xmlns:p14="http://schemas.microsoft.com/office/powerpoint/2010/main" val="232580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93590" y="1494222"/>
            <a:ext cx="2847975" cy="398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566" y="1065142"/>
            <a:ext cx="3364810" cy="48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3015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sp>
        <p:nvSpPr>
          <p:cNvPr id="3" name="Content Placeholder 2"/>
          <p:cNvSpPr>
            <a:spLocks noGrp="1"/>
          </p:cNvSpPr>
          <p:nvPr>
            <p:ph idx="1"/>
          </p:nvPr>
        </p:nvSpPr>
        <p:spPr/>
        <p:txBody>
          <a:bodyPr/>
          <a:lstStyle/>
          <a:p>
            <a:endParaRPr lang="nl-NL"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950" r="24418"/>
          <a:stretch/>
        </p:blipFill>
        <p:spPr bwMode="auto">
          <a:xfrm>
            <a:off x="2332383" y="2002735"/>
            <a:ext cx="316727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524" y="2028412"/>
            <a:ext cx="2857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9250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sp>
        <p:nvSpPr>
          <p:cNvPr id="3" name="Content Placeholder 2"/>
          <p:cNvSpPr>
            <a:spLocks noGrp="1"/>
          </p:cNvSpPr>
          <p:nvPr>
            <p:ph idx="1"/>
          </p:nvPr>
        </p:nvSpPr>
        <p:spPr/>
        <p:txBody>
          <a:bodyPr/>
          <a:lstStyle/>
          <a:p>
            <a:endParaRPr lang="nl-NL"/>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63" y="481217"/>
            <a:ext cx="30861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5882" y="419097"/>
            <a:ext cx="3148219" cy="314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663" y="3567319"/>
            <a:ext cx="3148219" cy="314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89306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97164" y="1819865"/>
            <a:ext cx="7766936" cy="1646302"/>
          </a:xfrm>
        </p:spPr>
        <p:txBody>
          <a:bodyPr/>
          <a:lstStyle/>
          <a:p>
            <a:r>
              <a:rPr lang="nl-NL" dirty="0" smtClean="0">
                <a:solidFill>
                  <a:schemeClr val="tx1"/>
                </a:solidFill>
              </a:rPr>
              <a:t>Socialisme</a:t>
            </a:r>
            <a:endParaRPr lang="nl-NL" dirty="0">
              <a:solidFill>
                <a:schemeClr val="tx1"/>
              </a:solidFill>
            </a:endParaRPr>
          </a:p>
        </p:txBody>
      </p:sp>
    </p:spTree>
    <p:extLst>
      <p:ext uri="{BB962C8B-B14F-4D97-AF65-F5344CB8AC3E}">
        <p14:creationId xmlns:p14="http://schemas.microsoft.com/office/powerpoint/2010/main" val="5011238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18344" y="0"/>
            <a:ext cx="6408712" cy="430887"/>
          </a:xfrm>
          <a:prstGeom prst="rect">
            <a:avLst/>
          </a:prstGeom>
          <a:noFill/>
        </p:spPr>
        <p:txBody>
          <a:bodyPr wrap="square" rtlCol="0">
            <a:spAutoFit/>
          </a:bodyPr>
          <a:lstStyle/>
          <a:p>
            <a:pPr algn="ctr"/>
            <a:r>
              <a:rPr lang="nl-NL" sz="2200" dirty="0" smtClean="0">
                <a:solidFill>
                  <a:schemeClr val="bg1"/>
                </a:solidFill>
              </a:rPr>
              <a:t>Belangrijke data</a:t>
            </a:r>
            <a:endParaRPr lang="nl-NL" sz="2200" u="sng"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1480139077"/>
              </p:ext>
            </p:extLst>
          </p:nvPr>
        </p:nvGraphicFramePr>
        <p:xfrm>
          <a:off x="3751618" y="1146411"/>
          <a:ext cx="8127999" cy="4892040"/>
        </p:xfrm>
        <a:graphic>
          <a:graphicData uri="http://schemas.openxmlformats.org/drawingml/2006/table">
            <a:tbl>
              <a:tblPr firstRow="1" bandRow="1">
                <a:tableStyleId>{073A0DAA-6AF3-43AB-8588-CEC1D06C72B9}</a:tableStyleId>
              </a:tblPr>
              <a:tblGrid>
                <a:gridCol w="3741003"/>
                <a:gridCol w="1187355"/>
                <a:gridCol w="3199641"/>
              </a:tblGrid>
              <a:tr h="3818595">
                <a:tc>
                  <a:txBody>
                    <a:bodyPr/>
                    <a:lstStyle/>
                    <a:p>
                      <a:pPr marL="0" lvl="0" indent="0">
                        <a:lnSpc>
                          <a:spcPct val="150000"/>
                        </a:lnSpc>
                        <a:spcAft>
                          <a:spcPts val="0"/>
                        </a:spcAft>
                        <a:buFont typeface="+mj-lt"/>
                        <a:buNone/>
                      </a:pPr>
                      <a:r>
                        <a:rPr lang="nl-NL" sz="1800" dirty="0" smtClean="0">
                          <a:effectLst/>
                        </a:rPr>
                        <a:t>Urbanisatie/Kinderarbeid</a:t>
                      </a:r>
                    </a:p>
                    <a:p>
                      <a:pPr marL="0" lvl="0" indent="0">
                        <a:lnSpc>
                          <a:spcPct val="150000"/>
                        </a:lnSpc>
                        <a:spcAft>
                          <a:spcPts val="0"/>
                        </a:spcAft>
                        <a:buFont typeface="+mj-lt"/>
                        <a:buNone/>
                      </a:pPr>
                      <a:r>
                        <a:rPr lang="nl-NL" sz="1800" dirty="0" smtClean="0">
                          <a:effectLst/>
                        </a:rPr>
                        <a:t>Socialisme</a:t>
                      </a:r>
                    </a:p>
                    <a:p>
                      <a:pPr marL="0" lvl="0" indent="0">
                        <a:lnSpc>
                          <a:spcPct val="150000"/>
                        </a:lnSpc>
                        <a:spcAft>
                          <a:spcPts val="0"/>
                        </a:spcAft>
                        <a:buFont typeface="+mj-lt"/>
                        <a:buNone/>
                      </a:pPr>
                      <a:r>
                        <a:rPr lang="nl-NL" sz="1800" dirty="0" smtClean="0">
                          <a:effectLst/>
                        </a:rPr>
                        <a:t>Nationalisme</a:t>
                      </a:r>
                    </a:p>
                    <a:p>
                      <a:pPr marL="0" lvl="0" indent="0">
                        <a:lnSpc>
                          <a:spcPct val="150000"/>
                        </a:lnSpc>
                        <a:spcAft>
                          <a:spcPts val="0"/>
                        </a:spcAft>
                        <a:buFont typeface="+mj-lt"/>
                        <a:buNone/>
                      </a:pPr>
                      <a:r>
                        <a:rPr lang="nl-NL" sz="1800" dirty="0" smtClean="0">
                          <a:effectLst/>
                        </a:rPr>
                        <a:t>Massapers</a:t>
                      </a:r>
                    </a:p>
                    <a:p>
                      <a:pPr marL="0" lvl="0" indent="0">
                        <a:lnSpc>
                          <a:spcPct val="150000"/>
                        </a:lnSpc>
                        <a:spcAft>
                          <a:spcPts val="0"/>
                        </a:spcAft>
                        <a:buFont typeface="+mj-lt"/>
                        <a:buNone/>
                      </a:pPr>
                      <a:r>
                        <a:rPr lang="nl-NL" sz="1800" dirty="0" smtClean="0">
                          <a:effectLst/>
                        </a:rPr>
                        <a:t>Liberalisme</a:t>
                      </a:r>
                    </a:p>
                    <a:p>
                      <a:pPr marL="0" lvl="0" indent="0">
                        <a:lnSpc>
                          <a:spcPct val="150000"/>
                        </a:lnSpc>
                        <a:spcAft>
                          <a:spcPts val="0"/>
                        </a:spcAft>
                        <a:buFont typeface="+mj-lt"/>
                        <a:buNone/>
                      </a:pPr>
                      <a:r>
                        <a:rPr lang="nl-NL" sz="1800" dirty="0" smtClean="0">
                          <a:effectLst/>
                        </a:rPr>
                        <a:t>Imperialisme</a:t>
                      </a:r>
                    </a:p>
                    <a:p>
                      <a:pPr marL="0" lvl="0" indent="0">
                        <a:lnSpc>
                          <a:spcPct val="150000"/>
                        </a:lnSpc>
                        <a:spcAft>
                          <a:spcPts val="0"/>
                        </a:spcAft>
                        <a:buFont typeface="+mj-lt"/>
                        <a:buNone/>
                      </a:pPr>
                      <a:r>
                        <a:rPr lang="nl-NL" sz="1800" dirty="0" smtClean="0">
                          <a:effectLst/>
                        </a:rPr>
                        <a:t>Geen: uitval KLO</a:t>
                      </a:r>
                    </a:p>
                    <a:p>
                      <a:pPr marL="0" marR="0" lvl="0" indent="0" algn="l" defTabSz="914400" rtl="0" eaLnBrk="1" fontAlgn="auto" latinLnBrk="0" hangingPunct="1">
                        <a:lnSpc>
                          <a:spcPct val="150000"/>
                        </a:lnSpc>
                        <a:spcBef>
                          <a:spcPts val="0"/>
                        </a:spcBef>
                        <a:spcAft>
                          <a:spcPts val="0"/>
                        </a:spcAft>
                        <a:buClrTx/>
                        <a:buSzTx/>
                        <a:buFont typeface="+mj-lt"/>
                        <a:buNone/>
                        <a:tabLst/>
                        <a:defRPr/>
                      </a:pPr>
                      <a:r>
                        <a:rPr lang="nl-NL" sz="1800" dirty="0" smtClean="0">
                          <a:effectLst/>
                        </a:rPr>
                        <a:t>De Romantiek én Feminisme</a:t>
                      </a:r>
                    </a:p>
                    <a:p>
                      <a:pPr marL="0" marR="0" lvl="0" indent="0" algn="l" defTabSz="914400" rtl="0" eaLnBrk="1" fontAlgn="auto" latinLnBrk="0" hangingPunct="1">
                        <a:lnSpc>
                          <a:spcPct val="150000"/>
                        </a:lnSpc>
                        <a:spcBef>
                          <a:spcPts val="0"/>
                        </a:spcBef>
                        <a:spcAft>
                          <a:spcPts val="0"/>
                        </a:spcAft>
                        <a:buClrTx/>
                        <a:buSzTx/>
                        <a:buFont typeface="+mj-lt"/>
                        <a:buNone/>
                        <a:tabLst/>
                        <a:defRPr/>
                      </a:pPr>
                      <a:r>
                        <a:rPr lang="nl-NL" sz="1800" dirty="0" smtClean="0">
                          <a:effectLst/>
                        </a:rPr>
                        <a:t>Geen: Softbaltoernooi</a:t>
                      </a:r>
                    </a:p>
                    <a:p>
                      <a:pPr marL="0" marR="0" lvl="0" indent="0" algn="l" defTabSz="914400" rtl="0" eaLnBrk="1" fontAlgn="auto" latinLnBrk="0" hangingPunct="1">
                        <a:lnSpc>
                          <a:spcPct val="150000"/>
                        </a:lnSpc>
                        <a:spcBef>
                          <a:spcPts val="0"/>
                        </a:spcBef>
                        <a:spcAft>
                          <a:spcPts val="0"/>
                        </a:spcAft>
                        <a:buClrTx/>
                        <a:buSzTx/>
                        <a:buFontTx/>
                        <a:buNone/>
                        <a:tabLst/>
                        <a:defRPr/>
                      </a:pPr>
                      <a:r>
                        <a:rPr lang="nl-NL" sz="1800" dirty="0" smtClean="0">
                          <a:effectLst/>
                        </a:rPr>
                        <a:t>Confessionalisme</a:t>
                      </a:r>
                      <a:r>
                        <a:rPr lang="nl-NL" sz="1800" baseline="0" dirty="0" smtClean="0">
                          <a:effectLst/>
                        </a:rPr>
                        <a:t> </a:t>
                      </a:r>
                      <a:r>
                        <a:rPr lang="nl-NL" sz="1800" dirty="0" smtClean="0">
                          <a:effectLst/>
                        </a:rPr>
                        <a:t>én</a:t>
                      </a:r>
                      <a:r>
                        <a:rPr lang="nl-NL" sz="1800" baseline="0" dirty="0" smtClean="0">
                          <a:effectLst/>
                        </a:rPr>
                        <a:t> Communisme</a:t>
                      </a:r>
                    </a:p>
                    <a:p>
                      <a:pPr>
                        <a:lnSpc>
                          <a:spcPct val="150000"/>
                        </a:lnSpc>
                      </a:pPr>
                      <a:r>
                        <a:rPr lang="nl-NL" smtClean="0"/>
                        <a:t>Conservatisme</a:t>
                      </a:r>
                      <a:endParaRPr lang="nl-NL" dirty="0"/>
                    </a:p>
                  </a:txBody>
                  <a:tcPr/>
                </a:tc>
                <a:tc>
                  <a:txBody>
                    <a:bodyPr/>
                    <a:lstStyle/>
                    <a:p>
                      <a:pPr>
                        <a:lnSpc>
                          <a:spcPct val="150000"/>
                        </a:lnSpc>
                        <a:spcAft>
                          <a:spcPts val="0"/>
                        </a:spcAft>
                      </a:pPr>
                      <a:r>
                        <a:rPr lang="nl-NL" sz="1800" dirty="0" smtClean="0">
                          <a:effectLst/>
                        </a:rPr>
                        <a:t>28 mei</a:t>
                      </a:r>
                    </a:p>
                    <a:p>
                      <a:pPr>
                        <a:lnSpc>
                          <a:spcPct val="150000"/>
                        </a:lnSpc>
                        <a:spcAft>
                          <a:spcPts val="0"/>
                        </a:spcAft>
                      </a:pPr>
                      <a:r>
                        <a:rPr lang="nl-NL" sz="1800" dirty="0" smtClean="0">
                          <a:effectLst/>
                        </a:rPr>
                        <a:t>29 mei</a:t>
                      </a:r>
                    </a:p>
                    <a:p>
                      <a:pPr>
                        <a:lnSpc>
                          <a:spcPct val="150000"/>
                        </a:lnSpc>
                        <a:spcAft>
                          <a:spcPts val="0"/>
                        </a:spcAft>
                      </a:pPr>
                      <a:r>
                        <a:rPr lang="nl-NL" sz="1800" dirty="0" smtClean="0">
                          <a:effectLst/>
                        </a:rPr>
                        <a:t>4 juni</a:t>
                      </a:r>
                    </a:p>
                    <a:p>
                      <a:pPr>
                        <a:lnSpc>
                          <a:spcPct val="150000"/>
                        </a:lnSpc>
                        <a:spcAft>
                          <a:spcPts val="0"/>
                        </a:spcAft>
                      </a:pPr>
                      <a:r>
                        <a:rPr lang="nl-NL" sz="1800" dirty="0" smtClean="0">
                          <a:effectLst/>
                        </a:rPr>
                        <a:t>5juni</a:t>
                      </a:r>
                    </a:p>
                    <a:p>
                      <a:pPr>
                        <a:lnSpc>
                          <a:spcPct val="150000"/>
                        </a:lnSpc>
                        <a:spcAft>
                          <a:spcPts val="0"/>
                        </a:spcAft>
                      </a:pPr>
                      <a:r>
                        <a:rPr lang="nl-NL" sz="1800" dirty="0" smtClean="0">
                          <a:effectLst/>
                        </a:rPr>
                        <a:t>11 juni</a:t>
                      </a:r>
                    </a:p>
                    <a:p>
                      <a:pPr>
                        <a:lnSpc>
                          <a:spcPct val="150000"/>
                        </a:lnSpc>
                        <a:spcAft>
                          <a:spcPts val="0"/>
                        </a:spcAft>
                      </a:pPr>
                      <a:r>
                        <a:rPr lang="nl-NL" sz="1800" dirty="0" smtClean="0">
                          <a:effectLst/>
                        </a:rPr>
                        <a:t>12 juni</a:t>
                      </a:r>
                    </a:p>
                    <a:p>
                      <a:pPr>
                        <a:lnSpc>
                          <a:spcPct val="150000"/>
                        </a:lnSpc>
                        <a:spcAft>
                          <a:spcPts val="0"/>
                        </a:spcAft>
                      </a:pPr>
                      <a:r>
                        <a:rPr lang="nl-NL" sz="1800" dirty="0" smtClean="0">
                          <a:effectLst/>
                        </a:rPr>
                        <a:t>18 juni</a:t>
                      </a:r>
                    </a:p>
                    <a:p>
                      <a:pPr>
                        <a:lnSpc>
                          <a:spcPct val="150000"/>
                        </a:lnSpc>
                        <a:spcAft>
                          <a:spcPts val="0"/>
                        </a:spcAft>
                      </a:pPr>
                      <a:r>
                        <a:rPr lang="nl-NL" sz="1800" dirty="0" smtClean="0">
                          <a:effectLst/>
                        </a:rPr>
                        <a:t>19 juni</a:t>
                      </a:r>
                    </a:p>
                    <a:p>
                      <a:pPr>
                        <a:lnSpc>
                          <a:spcPct val="150000"/>
                        </a:lnSpc>
                        <a:spcAft>
                          <a:spcPts val="0"/>
                        </a:spcAft>
                      </a:pPr>
                      <a:r>
                        <a:rPr lang="nl-NL" sz="1800" dirty="0" smtClean="0">
                          <a:effectLst/>
                        </a:rPr>
                        <a:t>25 juni</a:t>
                      </a:r>
                    </a:p>
                    <a:p>
                      <a:pPr>
                        <a:lnSpc>
                          <a:spcPct val="150000"/>
                        </a:lnSpc>
                        <a:spcAft>
                          <a:spcPts val="0"/>
                        </a:spcAft>
                      </a:pPr>
                      <a:r>
                        <a:rPr lang="nl-NL" sz="1800" dirty="0" smtClean="0">
                          <a:effectLst/>
                        </a:rPr>
                        <a:t>26 juni</a:t>
                      </a:r>
                    </a:p>
                    <a:p>
                      <a:pPr>
                        <a:lnSpc>
                          <a:spcPct val="150000"/>
                        </a:lnSpc>
                        <a:spcAft>
                          <a:spcPts val="0"/>
                        </a:spcAft>
                      </a:pPr>
                      <a:endParaRPr lang="nl-NL" sz="18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a:txBody>
                  <a:tcPr/>
                </a:tc>
                <a:tc>
                  <a:txBody>
                    <a:bodyPr/>
                    <a:lstStyle/>
                    <a:p>
                      <a:endParaRPr lang="nl-NL" dirty="0"/>
                    </a:p>
                  </a:txBody>
                  <a:tcPr/>
                </a:tc>
              </a:tr>
            </a:tbl>
          </a:graphicData>
        </a:graphic>
      </p:graphicFrame>
    </p:spTree>
    <p:extLst>
      <p:ext uri="{BB962C8B-B14F-4D97-AF65-F5344CB8AC3E}">
        <p14:creationId xmlns:p14="http://schemas.microsoft.com/office/powerpoint/2010/main" val="33510446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622156" y="1436783"/>
            <a:ext cx="8596668" cy="3880773"/>
          </a:xfrm>
        </p:spPr>
        <p:txBody>
          <a:bodyPr>
            <a:normAutofit/>
          </a:bodyPr>
          <a:lstStyle/>
          <a:p>
            <a:pPr marL="0" indent="0">
              <a:buNone/>
            </a:pPr>
            <a:r>
              <a:rPr lang="nl-NL" sz="2000" dirty="0" smtClean="0">
                <a:solidFill>
                  <a:schemeClr val="tx1"/>
                </a:solidFill>
                <a:latin typeface="Century Gothic" pitchFamily="34" charset="0"/>
              </a:rPr>
              <a:t>Rond de 18</a:t>
            </a:r>
            <a:r>
              <a:rPr lang="nl-NL" sz="2000" baseline="30000" dirty="0" smtClean="0">
                <a:solidFill>
                  <a:schemeClr val="tx1"/>
                </a:solidFill>
                <a:latin typeface="Century Gothic" pitchFamily="34" charset="0"/>
              </a:rPr>
              <a:t>e</a:t>
            </a:r>
            <a:r>
              <a:rPr lang="nl-NL" sz="2000" dirty="0" smtClean="0">
                <a:solidFill>
                  <a:schemeClr val="tx1"/>
                </a:solidFill>
                <a:latin typeface="Century Gothic" pitchFamily="34" charset="0"/>
              </a:rPr>
              <a:t>/19</a:t>
            </a:r>
            <a:r>
              <a:rPr lang="nl-NL" sz="2000" baseline="30000" dirty="0" smtClean="0">
                <a:solidFill>
                  <a:schemeClr val="tx1"/>
                </a:solidFill>
                <a:latin typeface="Century Gothic" pitchFamily="34" charset="0"/>
              </a:rPr>
              <a:t>e</a:t>
            </a:r>
            <a:r>
              <a:rPr lang="nl-NL" sz="2000" dirty="0" smtClean="0">
                <a:solidFill>
                  <a:schemeClr val="tx1"/>
                </a:solidFill>
                <a:latin typeface="Century Gothic" pitchFamily="34" charset="0"/>
              </a:rPr>
              <a:t> eeuw nam het aantal fabriek werknemers (=proletariaat) toe, ze kregen lage lonen en woonden en werkten in een slechte omgeving. </a:t>
            </a:r>
          </a:p>
          <a:p>
            <a:pPr marL="0" indent="0">
              <a:buNone/>
            </a:pPr>
            <a:endParaRPr lang="nl-NL" sz="2000" dirty="0" smtClean="0">
              <a:solidFill>
                <a:schemeClr val="tx1"/>
              </a:solidFill>
              <a:latin typeface="Century Gothic" pitchFamily="34" charset="0"/>
            </a:endParaRPr>
          </a:p>
          <a:p>
            <a:pPr marL="0" indent="0">
              <a:buNone/>
            </a:pPr>
            <a:r>
              <a:rPr lang="nl-NL" sz="2000" dirty="0" smtClean="0">
                <a:solidFill>
                  <a:schemeClr val="tx1"/>
                </a:solidFill>
                <a:latin typeface="Century Gothic" pitchFamily="34" charset="0"/>
              </a:rPr>
              <a:t>Veel mensen vonden dat dit anders moest. </a:t>
            </a:r>
          </a:p>
          <a:p>
            <a:pPr marL="0" indent="0">
              <a:buNone/>
            </a:pPr>
            <a:endParaRPr lang="nl-NL" sz="2400" dirty="0" smtClean="0">
              <a:solidFill>
                <a:srgbClr val="0070C0"/>
              </a:solidFill>
            </a:endParaRPr>
          </a:p>
        </p:txBody>
      </p:sp>
      <p:cxnSp>
        <p:nvCxnSpPr>
          <p:cNvPr id="5" name="Rechte verbindingslijn 4"/>
          <p:cNvCxnSpPr/>
          <p:nvPr/>
        </p:nvCxnSpPr>
        <p:spPr>
          <a:xfrm>
            <a:off x="622156" y="3377170"/>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9469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wpclipart.com/medical/symbols/medical_symbols_2/eye.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931522" y="6048005"/>
            <a:ext cx="950878" cy="523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Afbeelding 4" descr="Een_stad_in_de_Middeleeuwen.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6600" y="1082305"/>
            <a:ext cx="6975100" cy="4813300"/>
          </a:xfrm>
          <a:prstGeom prst="rect">
            <a:avLst/>
          </a:prstGeom>
          <a:noFill/>
          <a:ln>
            <a:noFill/>
          </a:ln>
        </p:spPr>
      </p:pic>
    </p:spTree>
    <p:extLst>
      <p:ext uri="{BB962C8B-B14F-4D97-AF65-F5344CB8AC3E}">
        <p14:creationId xmlns:p14="http://schemas.microsoft.com/office/powerpoint/2010/main" val="9477732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259419" y="2143526"/>
            <a:ext cx="8596668" cy="3880773"/>
          </a:xfrm>
        </p:spPr>
        <p:txBody>
          <a:bodyPr>
            <a:normAutofit/>
          </a:bodyPr>
          <a:lstStyle/>
          <a:p>
            <a:pPr marL="0" indent="0">
              <a:buNone/>
            </a:pPr>
            <a:r>
              <a:rPr lang="nl-NL" sz="2000" dirty="0" smtClean="0">
                <a:solidFill>
                  <a:schemeClr val="tx1"/>
                </a:solidFill>
                <a:latin typeface="Century Gothic" pitchFamily="34" charset="0"/>
              </a:rPr>
              <a:t>Die mensen vormden het </a:t>
            </a:r>
            <a:r>
              <a:rPr lang="nl-NL" sz="2000" u="sng" dirty="0" smtClean="0">
                <a:solidFill>
                  <a:schemeClr val="tx1"/>
                </a:solidFill>
                <a:latin typeface="Century Gothic" pitchFamily="34" charset="0"/>
              </a:rPr>
              <a:t>socialisme</a:t>
            </a:r>
            <a:r>
              <a:rPr lang="nl-NL" sz="2000" dirty="0" smtClean="0">
                <a:solidFill>
                  <a:schemeClr val="tx1"/>
                </a:solidFill>
                <a:latin typeface="Century Gothic" pitchFamily="34" charset="0"/>
              </a:rPr>
              <a:t>. Het socialisme was                           een stroming die vooral gelijkheid tussen alle burgers                           belangrijk vond. De aanhangers worden </a:t>
            </a:r>
            <a:r>
              <a:rPr lang="nl-NL" sz="2000" u="sng" dirty="0" smtClean="0">
                <a:solidFill>
                  <a:schemeClr val="tx1"/>
                </a:solidFill>
                <a:latin typeface="Century Gothic" pitchFamily="34" charset="0"/>
              </a:rPr>
              <a:t>socialisten</a:t>
            </a:r>
            <a:r>
              <a:rPr lang="nl-NL" sz="2000" dirty="0" smtClean="0">
                <a:solidFill>
                  <a:schemeClr val="tx1"/>
                </a:solidFill>
                <a:latin typeface="Century Gothic" pitchFamily="34" charset="0"/>
              </a:rPr>
              <a:t> genoemd.</a:t>
            </a:r>
          </a:p>
        </p:txBody>
      </p:sp>
      <p:cxnSp>
        <p:nvCxnSpPr>
          <p:cNvPr id="7" name="Rechte verbindingslijn 6"/>
          <p:cNvCxnSpPr/>
          <p:nvPr/>
        </p:nvCxnSpPr>
        <p:spPr>
          <a:xfrm>
            <a:off x="622156" y="3377170"/>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1357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713051" y="2018086"/>
            <a:ext cx="9119718" cy="3880773"/>
          </a:xfrm>
        </p:spPr>
        <p:txBody>
          <a:bodyPr>
            <a:normAutofit/>
          </a:bodyPr>
          <a:lstStyle/>
          <a:p>
            <a:pPr marL="0" indent="0">
              <a:buNone/>
            </a:pPr>
            <a:r>
              <a:rPr lang="nl-NL" sz="2000" dirty="0" smtClean="0">
                <a:solidFill>
                  <a:schemeClr val="tx1"/>
                </a:solidFill>
                <a:latin typeface="Century Gothic" pitchFamily="34" charset="0"/>
              </a:rPr>
              <a:t>Tijdens de Franse revolutie had de bevolking geen politieke macht. Overal kreeg de</a:t>
            </a:r>
            <a:r>
              <a:rPr lang="nl-NL" sz="2000" u="sng" dirty="0" smtClean="0">
                <a:solidFill>
                  <a:schemeClr val="tx1"/>
                </a:solidFill>
                <a:latin typeface="Century Gothic" pitchFamily="34" charset="0"/>
              </a:rPr>
              <a:t> bourgeoisie </a:t>
            </a:r>
            <a:r>
              <a:rPr lang="nl-NL" sz="2000" dirty="0" smtClean="0">
                <a:solidFill>
                  <a:schemeClr val="tx1"/>
                </a:solidFill>
                <a:latin typeface="Century Gothic" pitchFamily="34" charset="0"/>
              </a:rPr>
              <a:t>een groot aandeel op de politiek. De socialisten wilden dit niet.</a:t>
            </a:r>
          </a:p>
          <a:p>
            <a:pPr marL="0" indent="0">
              <a:buNone/>
            </a:pPr>
            <a:endParaRPr lang="nl-NL" sz="2000" dirty="0">
              <a:latin typeface="Century Gothic" pitchFamily="34" charset="0"/>
            </a:endParaRPr>
          </a:p>
          <a:p>
            <a:pPr marL="0" indent="0">
              <a:buNone/>
            </a:pPr>
            <a:endParaRPr lang="nl-NL" sz="2000" dirty="0" smtClean="0">
              <a:latin typeface="Century Gothic" pitchFamily="34" charset="0"/>
            </a:endParaRPr>
          </a:p>
          <a:p>
            <a:pPr marL="0" indent="0">
              <a:buNone/>
            </a:pPr>
            <a:r>
              <a:rPr lang="nl-NL" sz="2000" dirty="0" smtClean="0">
                <a:latin typeface="Century Gothic" pitchFamily="34" charset="0"/>
              </a:rPr>
              <a:t>De socialisten wilden geen ongelijkheid meer. De socialisten wilden dit anders aanpakken dan de liberalen dat wilden.</a:t>
            </a:r>
            <a:endParaRPr lang="nl-NL" sz="2000" dirty="0">
              <a:latin typeface="Century Gothic" pitchFamily="34" charset="0"/>
            </a:endParaRPr>
          </a:p>
        </p:txBody>
      </p:sp>
      <p:cxnSp>
        <p:nvCxnSpPr>
          <p:cNvPr id="5" name="Rechte verbindingslijn 4"/>
          <p:cNvCxnSpPr/>
          <p:nvPr/>
        </p:nvCxnSpPr>
        <p:spPr>
          <a:xfrm>
            <a:off x="622156" y="3377170"/>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2975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4655" y="1721202"/>
            <a:ext cx="8596668" cy="3880773"/>
          </a:xfrm>
        </p:spPr>
        <p:txBody>
          <a:bodyPr>
            <a:normAutofit/>
          </a:bodyPr>
          <a:lstStyle/>
          <a:p>
            <a:pPr marL="0" indent="0">
              <a:buNone/>
            </a:pPr>
            <a:r>
              <a:rPr lang="nl-NL" sz="2000" dirty="0" smtClean="0">
                <a:solidFill>
                  <a:schemeClr val="tx1"/>
                </a:solidFill>
                <a:latin typeface="Century Gothic" pitchFamily="34" charset="0"/>
              </a:rPr>
              <a:t>Door de manier waarop ze dit wilden aanpakken, vielen de socialisten uiteen in twee groepen:                                                                 - </a:t>
            </a:r>
            <a:r>
              <a:rPr lang="nl-NL" sz="2000" u="sng" dirty="0">
                <a:solidFill>
                  <a:schemeClr val="tx1"/>
                </a:solidFill>
                <a:latin typeface="Century Gothic" pitchFamily="34" charset="0"/>
              </a:rPr>
              <a:t>S</a:t>
            </a:r>
            <a:r>
              <a:rPr lang="nl-NL" sz="2000" u="sng" dirty="0" smtClean="0">
                <a:solidFill>
                  <a:schemeClr val="tx1"/>
                </a:solidFill>
                <a:latin typeface="Century Gothic" pitchFamily="34" charset="0"/>
              </a:rPr>
              <a:t>ociaal-democraten</a:t>
            </a:r>
            <a:r>
              <a:rPr lang="nl-NL" sz="2000" dirty="0" smtClean="0">
                <a:solidFill>
                  <a:schemeClr val="tx1"/>
                </a:solidFill>
                <a:latin typeface="Century Gothic" pitchFamily="34" charset="0"/>
              </a:rPr>
              <a:t>                                                                                     - </a:t>
            </a:r>
            <a:r>
              <a:rPr lang="nl-NL" sz="2000" u="sng" dirty="0" smtClean="0">
                <a:solidFill>
                  <a:schemeClr val="tx1"/>
                </a:solidFill>
                <a:latin typeface="Century Gothic" pitchFamily="34" charset="0"/>
              </a:rPr>
              <a:t>Communisten</a:t>
            </a:r>
          </a:p>
          <a:p>
            <a:pPr marL="0" indent="0">
              <a:buNone/>
            </a:pPr>
            <a:endParaRPr lang="nl-NL" sz="2000" dirty="0">
              <a:latin typeface="Century Gothic" pitchFamily="34" charset="0"/>
            </a:endParaRPr>
          </a:p>
          <a:p>
            <a:pPr marL="0" indent="0">
              <a:buNone/>
            </a:pPr>
            <a:endParaRPr lang="nl-NL" sz="2000" dirty="0" smtClean="0">
              <a:latin typeface="Century Gothic" pitchFamily="34" charset="0"/>
            </a:endParaRPr>
          </a:p>
          <a:p>
            <a:pPr marL="0" indent="0">
              <a:buNone/>
            </a:pPr>
            <a:r>
              <a:rPr lang="nl-NL" sz="2000" dirty="0" smtClean="0">
                <a:latin typeface="Century Gothic" pitchFamily="34" charset="0"/>
              </a:rPr>
              <a:t>De </a:t>
            </a:r>
            <a:r>
              <a:rPr lang="nl-NL" sz="2000" dirty="0" err="1" smtClean="0">
                <a:latin typeface="Century Gothic" pitchFamily="34" charset="0"/>
              </a:rPr>
              <a:t>sociaal-democraten</a:t>
            </a:r>
            <a:r>
              <a:rPr lang="nl-NL" sz="2000" dirty="0" smtClean="0">
                <a:latin typeface="Century Gothic" pitchFamily="34" charset="0"/>
              </a:rPr>
              <a:t> wilden kiesrecht voor iedereen, maar de communisten vertrouwden niet op verkiezingen.</a:t>
            </a:r>
          </a:p>
        </p:txBody>
      </p:sp>
      <p:cxnSp>
        <p:nvCxnSpPr>
          <p:cNvPr id="4" name="Rechte verbindingslijn 3"/>
          <p:cNvCxnSpPr/>
          <p:nvPr/>
        </p:nvCxnSpPr>
        <p:spPr>
          <a:xfrm>
            <a:off x="608348" y="3389045"/>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3470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coco17449\AppData\Local\Microsoft\Windows\Temporary Internet Files\Content.IE5\YCRW3Y9X\IMG_313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743" t="22857" r="7883" b="9090"/>
          <a:stretch/>
        </p:blipFill>
        <p:spPr bwMode="auto">
          <a:xfrm>
            <a:off x="3414157" y="1413163"/>
            <a:ext cx="4327334" cy="4845132"/>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p:cNvSpPr txBox="1"/>
          <p:nvPr/>
        </p:nvSpPr>
        <p:spPr>
          <a:xfrm>
            <a:off x="3503221" y="638324"/>
            <a:ext cx="5450774" cy="400110"/>
          </a:xfrm>
          <a:prstGeom prst="rect">
            <a:avLst/>
          </a:prstGeom>
          <a:noFill/>
        </p:spPr>
        <p:txBody>
          <a:bodyPr wrap="square" rtlCol="0">
            <a:spAutoFit/>
          </a:bodyPr>
          <a:lstStyle/>
          <a:p>
            <a:pPr defTabSz="457200"/>
            <a:r>
              <a:rPr lang="nl-NL" sz="2000" dirty="0" smtClean="0">
                <a:solidFill>
                  <a:prstClr val="white"/>
                </a:solidFill>
                <a:latin typeface="Century Gothic" pitchFamily="34" charset="0"/>
              </a:rPr>
              <a:t>Albert </a:t>
            </a:r>
            <a:r>
              <a:rPr lang="nl-NL" sz="2000" dirty="0" err="1" smtClean="0">
                <a:solidFill>
                  <a:prstClr val="white"/>
                </a:solidFill>
                <a:latin typeface="Century Gothic" pitchFamily="34" charset="0"/>
              </a:rPr>
              <a:t>Hahn</a:t>
            </a:r>
            <a:r>
              <a:rPr lang="nl-NL" sz="2000" dirty="0" smtClean="0">
                <a:solidFill>
                  <a:prstClr val="white"/>
                </a:solidFill>
                <a:latin typeface="Century Gothic" pitchFamily="34" charset="0"/>
              </a:rPr>
              <a:t>, 18 september 1910</a:t>
            </a:r>
            <a:endParaRPr lang="nl-NL" sz="2000" dirty="0">
              <a:solidFill>
                <a:prstClr val="white"/>
              </a:solidFill>
              <a:latin typeface="Century Gothic" pitchFamily="34" charset="0"/>
            </a:endParaRPr>
          </a:p>
        </p:txBody>
      </p:sp>
      <p:pic>
        <p:nvPicPr>
          <p:cNvPr id="6"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528422" y="5628905"/>
            <a:ext cx="950878" cy="523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48865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86531" y="1816793"/>
            <a:ext cx="9107934" cy="3880773"/>
          </a:xfrm>
        </p:spPr>
        <p:txBody>
          <a:bodyPr>
            <a:normAutofit/>
          </a:bodyPr>
          <a:lstStyle/>
          <a:p>
            <a:pPr marL="0" indent="0">
              <a:buNone/>
            </a:pPr>
            <a:r>
              <a:rPr lang="nl-NL" sz="2000" dirty="0" smtClean="0">
                <a:solidFill>
                  <a:schemeClr val="tx1"/>
                </a:solidFill>
                <a:latin typeface="Century Gothic" pitchFamily="34" charset="0"/>
              </a:rPr>
              <a:t>De socialisten wilden veel veranderen. Dat lukte niet als er een grote vrijheid was. De overheid moest van hun veel op zich nemen, zoals:            - alles was even goed voor alle burgers</a:t>
            </a:r>
            <a:r>
              <a:rPr lang="nl-NL" sz="2000" dirty="0">
                <a:solidFill>
                  <a:schemeClr val="tx1"/>
                </a:solidFill>
                <a:latin typeface="Century Gothic" pitchFamily="34" charset="0"/>
              </a:rPr>
              <a:t> </a:t>
            </a:r>
            <a:r>
              <a:rPr lang="nl-NL" sz="2000" dirty="0" smtClean="0">
                <a:solidFill>
                  <a:schemeClr val="tx1"/>
                </a:solidFill>
                <a:latin typeface="Century Gothic" pitchFamily="34" charset="0"/>
              </a:rPr>
              <a:t>                                                            - bepalen wat er wordt geproduceerd</a:t>
            </a:r>
          </a:p>
        </p:txBody>
      </p:sp>
      <p:cxnSp>
        <p:nvCxnSpPr>
          <p:cNvPr id="5" name="Rechte verbindingslijn 4"/>
          <p:cNvCxnSpPr/>
          <p:nvPr/>
        </p:nvCxnSpPr>
        <p:spPr>
          <a:xfrm>
            <a:off x="622156" y="3377170"/>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622156" y="1733078"/>
            <a:ext cx="8596668" cy="3880773"/>
          </a:xfrm>
        </p:spPr>
        <p:txBody>
          <a:bodyPr>
            <a:normAutofit/>
          </a:bodyPr>
          <a:lstStyle/>
          <a:p>
            <a:pPr marL="0" indent="0">
              <a:buNone/>
            </a:pPr>
            <a:r>
              <a:rPr lang="nl-NL" sz="2000" dirty="0" smtClean="0">
                <a:latin typeface="Century Gothic" pitchFamily="34" charset="0"/>
              </a:rPr>
              <a:t>Ook nog:</a:t>
            </a:r>
          </a:p>
          <a:p>
            <a:pPr marL="0" indent="0">
              <a:buNone/>
            </a:pPr>
            <a:r>
              <a:rPr lang="nl-NL" sz="2000" dirty="0" smtClean="0">
                <a:solidFill>
                  <a:schemeClr val="tx1"/>
                </a:solidFill>
                <a:latin typeface="Century Gothic" pitchFamily="34" charset="0"/>
              </a:rPr>
              <a:t>- de </a:t>
            </a:r>
            <a:r>
              <a:rPr lang="nl-NL" sz="2000" dirty="0">
                <a:solidFill>
                  <a:schemeClr val="tx1"/>
                </a:solidFill>
                <a:latin typeface="Century Gothic" pitchFamily="34" charset="0"/>
              </a:rPr>
              <a:t>lonen en prijzen </a:t>
            </a:r>
            <a:r>
              <a:rPr lang="nl-NL" sz="2000" dirty="0" smtClean="0">
                <a:solidFill>
                  <a:schemeClr val="tx1"/>
                </a:solidFill>
                <a:latin typeface="Century Gothic" pitchFamily="34" charset="0"/>
              </a:rPr>
              <a:t>bepalen                                                                             </a:t>
            </a:r>
            <a:r>
              <a:rPr lang="nl-NL" sz="2000" dirty="0">
                <a:solidFill>
                  <a:schemeClr val="tx1"/>
                </a:solidFill>
                <a:latin typeface="Century Gothic" pitchFamily="34" charset="0"/>
              </a:rPr>
              <a:t>- zorgen voor goede werkomstandigheden                                                           - zorgen voor mensen die niet konden </a:t>
            </a:r>
            <a:r>
              <a:rPr lang="nl-NL" sz="2000" dirty="0" smtClean="0">
                <a:solidFill>
                  <a:schemeClr val="tx1"/>
                </a:solidFill>
                <a:latin typeface="Century Gothic" pitchFamily="34" charset="0"/>
              </a:rPr>
              <a:t>werken</a:t>
            </a:r>
          </a:p>
          <a:p>
            <a:pPr>
              <a:buFontTx/>
              <a:buChar char="-"/>
            </a:pPr>
            <a:endParaRPr lang="nl-NL" sz="2000" dirty="0">
              <a:latin typeface="Century Gothic" pitchFamily="34" charset="0"/>
            </a:endParaRPr>
          </a:p>
          <a:p>
            <a:pPr>
              <a:buFontTx/>
              <a:buChar char="-"/>
            </a:pPr>
            <a:endParaRPr lang="nl-NL" sz="2000" dirty="0" smtClean="0">
              <a:latin typeface="Century Gothic" pitchFamily="34" charset="0"/>
            </a:endParaRPr>
          </a:p>
          <a:p>
            <a:pPr marL="0" indent="0">
              <a:buNone/>
            </a:pPr>
            <a:endParaRPr lang="nl-NL" sz="2000" dirty="0">
              <a:latin typeface="Century Gothic" pitchFamily="34" charset="0"/>
            </a:endParaRPr>
          </a:p>
          <a:p>
            <a:pPr marL="0" indent="0">
              <a:buNone/>
            </a:pPr>
            <a:endParaRPr lang="nl-NL" sz="2000" dirty="0">
              <a:latin typeface="Century Gothic" pitchFamily="34" charset="0"/>
            </a:endParaRPr>
          </a:p>
        </p:txBody>
      </p:sp>
      <p:cxnSp>
        <p:nvCxnSpPr>
          <p:cNvPr id="5" name="Rechte verbindingslijn 4"/>
          <p:cNvCxnSpPr/>
          <p:nvPr/>
        </p:nvCxnSpPr>
        <p:spPr>
          <a:xfrm>
            <a:off x="622156" y="3377170"/>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10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normAutofit/>
          </a:bodyPr>
          <a:lstStyle/>
          <a:p>
            <a:pPr marL="0" indent="0">
              <a:buNone/>
            </a:pPr>
            <a:r>
              <a:rPr lang="nl-NL" sz="2000" dirty="0" smtClean="0">
                <a:latin typeface="Century Gothic" panose="020B0502020202020204" pitchFamily="34" charset="0"/>
              </a:rPr>
              <a:t>Iedereen had voor </a:t>
            </a:r>
            <a:r>
              <a:rPr lang="nl-NL" sz="2000" u="sng" dirty="0" smtClean="0">
                <a:latin typeface="Century Gothic" panose="020B0502020202020204" pitchFamily="34" charset="0"/>
              </a:rPr>
              <a:t>productiemiddelen</a:t>
            </a:r>
            <a:r>
              <a:rPr lang="nl-NL" sz="2000" dirty="0" smtClean="0">
                <a:latin typeface="Century Gothic" panose="020B0502020202020204" pitchFamily="34" charset="0"/>
              </a:rPr>
              <a:t> kapitaal (= veel geld) nodig. Maar de meeste socialisten hadden daar geen geld voor. </a:t>
            </a:r>
            <a:endParaRPr lang="nl-NL" sz="2000" dirty="0">
              <a:latin typeface="Century Gothic" panose="020B0502020202020204" pitchFamily="34" charset="0"/>
            </a:endParaRPr>
          </a:p>
        </p:txBody>
      </p:sp>
      <p:cxnSp>
        <p:nvCxnSpPr>
          <p:cNvPr id="7" name="Rechte verbindingslijn 6"/>
          <p:cNvCxnSpPr/>
          <p:nvPr/>
        </p:nvCxnSpPr>
        <p:spPr>
          <a:xfrm>
            <a:off x="622156" y="3377170"/>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8281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normAutofit/>
          </a:bodyPr>
          <a:lstStyle/>
          <a:p>
            <a:pPr marL="0" indent="0">
              <a:buNone/>
            </a:pPr>
            <a:r>
              <a:rPr lang="nl-NL" sz="2000" dirty="0" smtClean="0">
                <a:latin typeface="Century Gothic" panose="020B0502020202020204" pitchFamily="34" charset="0"/>
              </a:rPr>
              <a:t>Daarom wilden ze door belastingmaatregelen arme mensen meer en rijke mensen minder laten verdienen. Zo konden ze meer betalen.</a:t>
            </a:r>
          </a:p>
          <a:p>
            <a:pPr marL="0" indent="0">
              <a:buNone/>
            </a:pPr>
            <a:endParaRPr lang="nl-NL" sz="2000" dirty="0">
              <a:latin typeface="Century Gothic" panose="020B0502020202020204" pitchFamily="34" charset="0"/>
            </a:endParaRPr>
          </a:p>
          <a:p>
            <a:pPr marL="0" indent="0">
              <a:buNone/>
            </a:pPr>
            <a:endParaRPr lang="nl-NL" sz="2000" dirty="0" smtClean="0">
              <a:latin typeface="Century Gothic" panose="020B0502020202020204" pitchFamily="34" charset="0"/>
            </a:endParaRPr>
          </a:p>
          <a:p>
            <a:pPr marL="0" indent="0">
              <a:buNone/>
            </a:pPr>
            <a:r>
              <a:rPr lang="nl-NL" sz="2000" dirty="0" smtClean="0">
                <a:latin typeface="Century Gothic" panose="020B0502020202020204" pitchFamily="34" charset="0"/>
              </a:rPr>
              <a:t>Maar voor dit moesten ze de macht grijpen in de samenleving</a:t>
            </a:r>
            <a:endParaRPr lang="nl-NL" sz="2000" dirty="0">
              <a:latin typeface="Century Gothic" panose="020B0502020202020204" pitchFamily="34" charset="0"/>
            </a:endParaRPr>
          </a:p>
        </p:txBody>
      </p:sp>
      <p:cxnSp>
        <p:nvCxnSpPr>
          <p:cNvPr id="5" name="Rechte verbindingslijn 4"/>
          <p:cNvCxnSpPr/>
          <p:nvPr/>
        </p:nvCxnSpPr>
        <p:spPr>
          <a:xfrm>
            <a:off x="622156" y="3377170"/>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987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18344" y="0"/>
            <a:ext cx="6408712" cy="430887"/>
          </a:xfrm>
          <a:prstGeom prst="rect">
            <a:avLst/>
          </a:prstGeom>
          <a:noFill/>
        </p:spPr>
        <p:txBody>
          <a:bodyPr wrap="square" rtlCol="0">
            <a:spAutoFit/>
          </a:bodyPr>
          <a:lstStyle/>
          <a:p>
            <a:pPr algn="ctr"/>
            <a:r>
              <a:rPr lang="nl-NL" sz="2200" dirty="0" smtClean="0">
                <a:solidFill>
                  <a:schemeClr val="bg1"/>
                </a:solidFill>
              </a:rPr>
              <a:t>Belangrijke data</a:t>
            </a:r>
            <a:endParaRPr lang="nl-NL" sz="2200" u="sng" dirty="0">
              <a:solidFill>
                <a:schemeClr val="bg1"/>
              </a:solidFill>
            </a:endParaRPr>
          </a:p>
        </p:txBody>
      </p:sp>
      <p:sp>
        <p:nvSpPr>
          <p:cNvPr id="3" name="Rechthoek 2"/>
          <p:cNvSpPr/>
          <p:nvPr/>
        </p:nvSpPr>
        <p:spPr>
          <a:xfrm>
            <a:off x="4085230" y="1789584"/>
            <a:ext cx="6096000" cy="2308324"/>
          </a:xfrm>
          <a:prstGeom prst="rect">
            <a:avLst/>
          </a:prstGeom>
        </p:spPr>
        <p:txBody>
          <a:bodyPr>
            <a:spAutoFit/>
          </a:bodyPr>
          <a:lstStyle/>
          <a:p>
            <a:endParaRPr lang="nl-NL" dirty="0" smtClean="0">
              <a:solidFill>
                <a:schemeClr val="bg1"/>
              </a:solidFill>
            </a:endParaRPr>
          </a:p>
          <a:p>
            <a:r>
              <a:rPr lang="nl-NL" dirty="0" smtClean="0">
                <a:solidFill>
                  <a:schemeClr val="bg1"/>
                </a:solidFill>
              </a:rPr>
              <a:t>12 mei: S.O</a:t>
            </a:r>
            <a:r>
              <a:rPr lang="nl-NL" dirty="0">
                <a:solidFill>
                  <a:schemeClr val="bg1"/>
                </a:solidFill>
              </a:rPr>
              <a:t>.: p. 6 – </a:t>
            </a:r>
            <a:r>
              <a:rPr lang="nl-NL" dirty="0" smtClean="0">
                <a:solidFill>
                  <a:schemeClr val="bg1"/>
                </a:solidFill>
              </a:rPr>
              <a:t>8 van </a:t>
            </a:r>
            <a:r>
              <a:rPr lang="nl-NL" dirty="0" err="1" smtClean="0">
                <a:solidFill>
                  <a:schemeClr val="bg1"/>
                </a:solidFill>
              </a:rPr>
              <a:t>hfdst</a:t>
            </a:r>
            <a:r>
              <a:rPr lang="nl-NL" dirty="0" smtClean="0">
                <a:solidFill>
                  <a:schemeClr val="bg1"/>
                </a:solidFill>
              </a:rPr>
              <a:t> 4</a:t>
            </a:r>
          </a:p>
          <a:p>
            <a:endParaRPr lang="nl-NL" dirty="0">
              <a:solidFill>
                <a:schemeClr val="bg1"/>
              </a:solidFill>
            </a:endParaRPr>
          </a:p>
          <a:p>
            <a:r>
              <a:rPr lang="nl-NL" dirty="0">
                <a:solidFill>
                  <a:schemeClr val="bg1"/>
                </a:solidFill>
              </a:rPr>
              <a:t>14 mei en 19 </a:t>
            </a:r>
            <a:r>
              <a:rPr lang="nl-NL" dirty="0" smtClean="0">
                <a:solidFill>
                  <a:schemeClr val="bg1"/>
                </a:solidFill>
              </a:rPr>
              <a:t>mei: Inleiding </a:t>
            </a:r>
            <a:r>
              <a:rPr lang="nl-NL" dirty="0">
                <a:solidFill>
                  <a:schemeClr val="bg1"/>
                </a:solidFill>
              </a:rPr>
              <a:t>(door </a:t>
            </a:r>
            <a:r>
              <a:rPr lang="nl-NL" dirty="0" err="1">
                <a:solidFill>
                  <a:schemeClr val="bg1"/>
                </a:solidFill>
              </a:rPr>
              <a:t>klo</a:t>
            </a:r>
            <a:r>
              <a:rPr lang="nl-NL" dirty="0">
                <a:solidFill>
                  <a:schemeClr val="bg1"/>
                </a:solidFill>
              </a:rPr>
              <a:t>)	</a:t>
            </a:r>
          </a:p>
          <a:p>
            <a:endParaRPr lang="nl-NL" dirty="0">
              <a:solidFill>
                <a:schemeClr val="bg1"/>
              </a:solidFill>
            </a:endParaRPr>
          </a:p>
          <a:p>
            <a:r>
              <a:rPr lang="nl-NL" dirty="0">
                <a:solidFill>
                  <a:schemeClr val="bg1"/>
                </a:solidFill>
              </a:rPr>
              <a:t>21 </a:t>
            </a:r>
            <a:r>
              <a:rPr lang="nl-NL" dirty="0" smtClean="0">
                <a:solidFill>
                  <a:schemeClr val="bg1"/>
                </a:solidFill>
              </a:rPr>
              <a:t>mei: Les </a:t>
            </a:r>
            <a:r>
              <a:rPr lang="nl-NL" dirty="0">
                <a:solidFill>
                  <a:schemeClr val="bg1"/>
                </a:solidFill>
              </a:rPr>
              <a:t>voor de laatste puntje </a:t>
            </a:r>
            <a:r>
              <a:rPr lang="nl-NL" dirty="0" smtClean="0">
                <a:solidFill>
                  <a:schemeClr val="bg1"/>
                </a:solidFill>
              </a:rPr>
              <a:t>op </a:t>
            </a:r>
            <a:r>
              <a:rPr lang="nl-NL" dirty="0">
                <a:solidFill>
                  <a:schemeClr val="bg1"/>
                </a:solidFill>
              </a:rPr>
              <a:t>de </a:t>
            </a:r>
            <a:r>
              <a:rPr lang="nl-NL" dirty="0" smtClean="0">
                <a:solidFill>
                  <a:schemeClr val="bg1"/>
                </a:solidFill>
              </a:rPr>
              <a:t>i</a:t>
            </a:r>
          </a:p>
          <a:p>
            <a:endParaRPr lang="nl-NL" dirty="0">
              <a:solidFill>
                <a:schemeClr val="bg1"/>
              </a:solidFill>
            </a:endParaRPr>
          </a:p>
          <a:p>
            <a:r>
              <a:rPr lang="nl-NL" dirty="0">
                <a:solidFill>
                  <a:schemeClr val="bg1"/>
                </a:solidFill>
              </a:rPr>
              <a:t>2 </a:t>
            </a:r>
            <a:r>
              <a:rPr lang="nl-NL" dirty="0" smtClean="0">
                <a:solidFill>
                  <a:schemeClr val="bg1"/>
                </a:solidFill>
              </a:rPr>
              <a:t>juli: PW </a:t>
            </a:r>
            <a:r>
              <a:rPr lang="nl-NL" dirty="0" err="1">
                <a:solidFill>
                  <a:schemeClr val="bg1"/>
                </a:solidFill>
              </a:rPr>
              <a:t>hfdstk</a:t>
            </a:r>
            <a:r>
              <a:rPr lang="nl-NL" dirty="0">
                <a:solidFill>
                  <a:schemeClr val="bg1"/>
                </a:solidFill>
              </a:rPr>
              <a:t> 3	</a:t>
            </a:r>
          </a:p>
        </p:txBody>
      </p:sp>
    </p:spTree>
    <p:extLst>
      <p:ext uri="{BB962C8B-B14F-4D97-AF65-F5344CB8AC3E}">
        <p14:creationId xmlns:p14="http://schemas.microsoft.com/office/powerpoint/2010/main" val="5714222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622156" y="1970089"/>
            <a:ext cx="8596668" cy="3880773"/>
          </a:xfrm>
        </p:spPr>
        <p:txBody>
          <a:bodyPr>
            <a:normAutofit/>
          </a:bodyPr>
          <a:lstStyle/>
          <a:p>
            <a:pPr marL="0" indent="0">
              <a:buNone/>
            </a:pPr>
            <a:r>
              <a:rPr lang="nl-NL" sz="2000" dirty="0" smtClean="0">
                <a:latin typeface="Century Gothic" panose="020B0502020202020204" pitchFamily="34" charset="0"/>
              </a:rPr>
              <a:t>Het </a:t>
            </a:r>
            <a:r>
              <a:rPr lang="nl-NL" sz="2000" u="sng" dirty="0" smtClean="0">
                <a:latin typeface="Century Gothic" panose="020B0502020202020204" pitchFamily="34" charset="0"/>
              </a:rPr>
              <a:t>marxisme</a:t>
            </a:r>
            <a:r>
              <a:rPr lang="nl-NL" sz="2000" dirty="0" smtClean="0">
                <a:latin typeface="Century Gothic" panose="020B0502020202020204" pitchFamily="34" charset="0"/>
              </a:rPr>
              <a:t> is de belangrijkste soort socialisme. Het werd geleid door Karl Marx. Hij deelde de samenleving in 2 groepen:                         - de heersende klasse                                                                                     - de onderdrukte klasse </a:t>
            </a:r>
          </a:p>
        </p:txBody>
      </p:sp>
      <p:cxnSp>
        <p:nvCxnSpPr>
          <p:cNvPr id="4" name="Rechte verbindingslijn 3"/>
          <p:cNvCxnSpPr/>
          <p:nvPr/>
        </p:nvCxnSpPr>
        <p:spPr>
          <a:xfrm>
            <a:off x="622156" y="3377170"/>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5542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normAutofit/>
          </a:bodyPr>
          <a:lstStyle/>
          <a:p>
            <a:pPr marL="0" indent="0">
              <a:buNone/>
            </a:pPr>
            <a:r>
              <a:rPr lang="nl-NL" sz="2000" dirty="0" smtClean="0">
                <a:latin typeface="Century Gothic" panose="020B0502020202020204" pitchFamily="34" charset="0"/>
              </a:rPr>
              <a:t>Een strijd tussen deze 2 klassen heette een </a:t>
            </a:r>
            <a:r>
              <a:rPr lang="nl-NL" sz="2000" u="sng" dirty="0" smtClean="0">
                <a:latin typeface="Century Gothic" panose="020B0502020202020204" pitchFamily="34" charset="0"/>
              </a:rPr>
              <a:t>klassenstrijd</a:t>
            </a:r>
            <a:r>
              <a:rPr lang="nl-NL" sz="2000" dirty="0" smtClean="0">
                <a:latin typeface="Century Gothic" panose="020B0502020202020204" pitchFamily="34" charset="0"/>
              </a:rPr>
              <a:t>.                           In de middeleeuwen was de landbouwgrond in handen van de adel en de handel was in handen van de burgers.</a:t>
            </a:r>
          </a:p>
        </p:txBody>
      </p:sp>
      <p:cxnSp>
        <p:nvCxnSpPr>
          <p:cNvPr id="5" name="Rechte verbindingslijn 4"/>
          <p:cNvCxnSpPr/>
          <p:nvPr/>
        </p:nvCxnSpPr>
        <p:spPr>
          <a:xfrm>
            <a:off x="622156" y="3377170"/>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620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normAutofit/>
          </a:bodyPr>
          <a:lstStyle/>
          <a:p>
            <a:pPr marL="0" indent="0">
              <a:buNone/>
            </a:pPr>
            <a:r>
              <a:rPr lang="nl-NL" sz="2000" dirty="0" smtClean="0">
                <a:latin typeface="Century Gothic" panose="020B0502020202020204" pitchFamily="34" charset="0"/>
              </a:rPr>
              <a:t>Hierdoor ontstond een klassenstrijd. Uiteindelijk wonnen de burgers en die bepaalden hun eigen cultuur.</a:t>
            </a:r>
            <a:endParaRPr lang="nl-NL" sz="2000" dirty="0">
              <a:latin typeface="Century Gothic" panose="020B0502020202020204" pitchFamily="34" charset="0"/>
            </a:endParaRPr>
          </a:p>
        </p:txBody>
      </p:sp>
      <p:cxnSp>
        <p:nvCxnSpPr>
          <p:cNvPr id="4" name="Rechte verbindingslijn 3"/>
          <p:cNvCxnSpPr/>
          <p:nvPr/>
        </p:nvCxnSpPr>
        <p:spPr>
          <a:xfrm>
            <a:off x="622156" y="3377170"/>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2341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622156" y="1284289"/>
            <a:ext cx="8596668" cy="3880773"/>
          </a:xfrm>
        </p:spPr>
        <p:txBody>
          <a:bodyPr>
            <a:normAutofit/>
          </a:bodyPr>
          <a:lstStyle/>
          <a:p>
            <a:pPr marL="0" indent="0">
              <a:buNone/>
            </a:pPr>
            <a:r>
              <a:rPr lang="nl-NL" sz="2000" dirty="0" smtClean="0">
                <a:latin typeface="Century Gothic" panose="020B0502020202020204" pitchFamily="34" charset="0"/>
              </a:rPr>
              <a:t>In die cultuur werd afgesproken:                                                                - Geen klassen meer in de samenleving.                                                      - Iedereen is gelijk en krijgt wat hij nodig heeft.                                           - Politie wordt afgeschaft.                                                                              - Als iedereen communistisch werd, zouden er geen oorlogen meer            komen</a:t>
            </a:r>
          </a:p>
          <a:p>
            <a:pPr marL="0" indent="0">
              <a:buNone/>
            </a:pPr>
            <a:endParaRPr lang="nl-NL" sz="2000" dirty="0">
              <a:latin typeface="Century Gothic" panose="020B0502020202020204" pitchFamily="34" charset="0"/>
            </a:endParaRPr>
          </a:p>
        </p:txBody>
      </p:sp>
      <p:cxnSp>
        <p:nvCxnSpPr>
          <p:cNvPr id="4" name="Rechte verbindingslijn 3"/>
          <p:cNvCxnSpPr/>
          <p:nvPr/>
        </p:nvCxnSpPr>
        <p:spPr>
          <a:xfrm>
            <a:off x="622156" y="3377170"/>
            <a:ext cx="8562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4528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NL" sz="4600" dirty="0">
                <a:solidFill>
                  <a:schemeClr val="bg1"/>
                </a:solidFill>
              </a:rPr>
              <a:t>Nationalisme:</a:t>
            </a:r>
            <a:endParaRPr lang="nl-NL" sz="4600" dirty="0">
              <a:solidFill>
                <a:schemeClr val="bg1"/>
              </a:solidFill>
            </a:endParaRPr>
          </a:p>
        </p:txBody>
      </p:sp>
      <p:sp>
        <p:nvSpPr>
          <p:cNvPr id="3" name="Ondertitel 2"/>
          <p:cNvSpPr>
            <a:spLocks noGrp="1"/>
          </p:cNvSpPr>
          <p:nvPr>
            <p:ph type="subTitle" idx="1"/>
          </p:nvPr>
        </p:nvSpPr>
        <p:spPr/>
        <p:txBody>
          <a:bodyPr/>
          <a:lstStyle/>
          <a:p>
            <a:endParaRPr lang="nl-NL"/>
          </a:p>
        </p:txBody>
      </p:sp>
    </p:spTree>
    <p:extLst>
      <p:ext uri="{BB962C8B-B14F-4D97-AF65-F5344CB8AC3E}">
        <p14:creationId xmlns:p14="http://schemas.microsoft.com/office/powerpoint/2010/main" val="35178582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roomdiagram: Proces 3"/>
          <p:cNvSpPr/>
          <p:nvPr/>
        </p:nvSpPr>
        <p:spPr>
          <a:xfrm>
            <a:off x="2207568" y="2132856"/>
            <a:ext cx="7776864" cy="14401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2" name="Titel 1"/>
          <p:cNvSpPr>
            <a:spLocks noGrp="1"/>
          </p:cNvSpPr>
          <p:nvPr>
            <p:ph type="ctrTitle"/>
          </p:nvPr>
        </p:nvSpPr>
        <p:spPr/>
        <p:txBody>
          <a:bodyPr>
            <a:normAutofit/>
          </a:bodyPr>
          <a:lstStyle/>
          <a:p>
            <a:r>
              <a:rPr lang="nl-NL" sz="2400" u="sng" dirty="0">
                <a:solidFill>
                  <a:schemeClr val="bg1"/>
                </a:solidFill>
              </a:rPr>
              <a:t>Nationalisme</a:t>
            </a:r>
            <a:r>
              <a:rPr lang="nl-NL" sz="2400" dirty="0">
                <a:solidFill>
                  <a:schemeClr val="bg1"/>
                </a:solidFill>
              </a:rPr>
              <a:t> is het gevoel dat je iemand bent uit een bepaalde </a:t>
            </a:r>
            <a:r>
              <a:rPr lang="nl-NL" sz="2400" u="sng" dirty="0">
                <a:solidFill>
                  <a:schemeClr val="bg1"/>
                </a:solidFill>
              </a:rPr>
              <a:t>natie</a:t>
            </a:r>
            <a:r>
              <a:rPr lang="nl-NL" sz="2400" dirty="0">
                <a:solidFill>
                  <a:schemeClr val="bg1"/>
                </a:solidFill>
              </a:rPr>
              <a:t> of </a:t>
            </a:r>
            <a:r>
              <a:rPr lang="nl-NL" sz="2400" u="sng" dirty="0">
                <a:solidFill>
                  <a:schemeClr val="bg1"/>
                </a:solidFill>
              </a:rPr>
              <a:t>staat</a:t>
            </a:r>
            <a:r>
              <a:rPr lang="nl-NL" sz="2400" dirty="0">
                <a:solidFill>
                  <a:schemeClr val="bg1"/>
                </a:solidFill>
              </a:rPr>
              <a:t>.</a:t>
            </a:r>
            <a:endParaRPr lang="nl-NL" sz="2400" dirty="0">
              <a:solidFill>
                <a:schemeClr val="bg1"/>
              </a:solidFill>
            </a:endParaRPr>
          </a:p>
        </p:txBody>
      </p:sp>
      <p:sp>
        <p:nvSpPr>
          <p:cNvPr id="3" name="Ondertitel 2"/>
          <p:cNvSpPr>
            <a:spLocks noGrp="1"/>
          </p:cNvSpPr>
          <p:nvPr>
            <p:ph type="subTitle" idx="1"/>
          </p:nvPr>
        </p:nvSpPr>
        <p:spPr/>
        <p:txBody>
          <a:bodyPr/>
          <a:lstStyle/>
          <a:p>
            <a:r>
              <a:rPr lang="nl-NL" dirty="0" smtClean="0">
                <a:solidFill>
                  <a:schemeClr val="bg1"/>
                </a:solidFill>
              </a:rPr>
              <a:t>Nederlanders voelen zich Nederlands</a:t>
            </a:r>
          </a:p>
          <a:p>
            <a:r>
              <a:rPr lang="nl-NL" dirty="0" smtClean="0">
                <a:solidFill>
                  <a:schemeClr val="bg1"/>
                </a:solidFill>
              </a:rPr>
              <a:t>Brabanders voelen zich Brabants.</a:t>
            </a:r>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28239922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a:p>
        </p:txBody>
      </p:sp>
      <p:sp>
        <p:nvSpPr>
          <p:cNvPr id="3" name="Ondertitel 2"/>
          <p:cNvSpPr>
            <a:spLocks noGrp="1"/>
          </p:cNvSpPr>
          <p:nvPr>
            <p:ph type="subTitle" idx="1"/>
          </p:nvPr>
        </p:nvSpPr>
        <p:spPr/>
        <p:txBody>
          <a:bodyPr/>
          <a:lstStyle/>
          <a:p>
            <a:endParaRPr lang="nl-NL"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844824"/>
            <a:ext cx="6732102" cy="3419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06966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a:p>
        </p:txBody>
      </p:sp>
      <p:sp>
        <p:nvSpPr>
          <p:cNvPr id="3" name="Ondertitel 2"/>
          <p:cNvSpPr>
            <a:spLocks noGrp="1"/>
          </p:cNvSpPr>
          <p:nvPr>
            <p:ph type="subTitle" idx="1"/>
          </p:nvPr>
        </p:nvSpPr>
        <p:spPr/>
        <p:txBody>
          <a:bodyPr/>
          <a:lstStyle/>
          <a:p>
            <a:endParaRPr lang="nl-NL"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524000"/>
            <a:ext cx="57150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05632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roomdiagram: Proces 3"/>
          <p:cNvSpPr/>
          <p:nvPr/>
        </p:nvSpPr>
        <p:spPr>
          <a:xfrm>
            <a:off x="2279576" y="2204864"/>
            <a:ext cx="7704856" cy="136815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2" name="Titel 1"/>
          <p:cNvSpPr>
            <a:spLocks noGrp="1"/>
          </p:cNvSpPr>
          <p:nvPr>
            <p:ph type="ctrTitle"/>
          </p:nvPr>
        </p:nvSpPr>
        <p:spPr/>
        <p:txBody>
          <a:bodyPr>
            <a:normAutofit/>
          </a:bodyPr>
          <a:lstStyle/>
          <a:p>
            <a:r>
              <a:rPr lang="nl-NL" sz="2400" dirty="0">
                <a:solidFill>
                  <a:schemeClr val="bg1"/>
                </a:solidFill>
              </a:rPr>
              <a:t>De </a:t>
            </a:r>
            <a:r>
              <a:rPr lang="nl-NL" sz="2400" u="sng" dirty="0">
                <a:solidFill>
                  <a:schemeClr val="bg1"/>
                </a:solidFill>
              </a:rPr>
              <a:t>ideologie</a:t>
            </a:r>
            <a:r>
              <a:rPr lang="nl-NL" sz="2400" dirty="0">
                <a:solidFill>
                  <a:schemeClr val="bg1"/>
                </a:solidFill>
              </a:rPr>
              <a:t> van het nationalisme houdt in dat de mens zich altijd moet laten leiden door de natie waar hij of zij toe behoort</a:t>
            </a:r>
            <a:endParaRPr lang="nl-NL" sz="2400" dirty="0">
              <a:solidFill>
                <a:schemeClr val="bg1"/>
              </a:solidFill>
            </a:endParaRPr>
          </a:p>
        </p:txBody>
      </p:sp>
      <p:sp>
        <p:nvSpPr>
          <p:cNvPr id="3" name="Ondertitel 2"/>
          <p:cNvSpPr>
            <a:spLocks noGrp="1"/>
          </p:cNvSpPr>
          <p:nvPr>
            <p:ph type="subTitle" idx="1"/>
          </p:nvPr>
        </p:nvSpPr>
        <p:spPr/>
        <p:txBody>
          <a:bodyPr/>
          <a:lstStyle/>
          <a:p>
            <a:endParaRPr lang="nl-NL"/>
          </a:p>
        </p:txBody>
      </p:sp>
    </p:spTree>
    <p:extLst>
      <p:ext uri="{BB962C8B-B14F-4D97-AF65-F5344CB8AC3E}">
        <p14:creationId xmlns:p14="http://schemas.microsoft.com/office/powerpoint/2010/main" val="16512284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dirty="0"/>
          </a:p>
        </p:txBody>
      </p:sp>
      <p:sp>
        <p:nvSpPr>
          <p:cNvPr id="3" name="Ondertitel 2"/>
          <p:cNvSpPr>
            <a:spLocks noGrp="1"/>
          </p:cNvSpPr>
          <p:nvPr>
            <p:ph type="subTitle" idx="1"/>
          </p:nvPr>
        </p:nvSpPr>
        <p:spPr/>
        <p:txBody>
          <a:bodyPr>
            <a:normAutofit/>
          </a:bodyPr>
          <a:lstStyle/>
          <a:p>
            <a:r>
              <a:rPr lang="nl-NL" dirty="0" smtClean="0"/>
              <a:t/>
            </a:r>
            <a:br>
              <a:rPr lang="nl-NL" dirty="0" smtClean="0"/>
            </a:br>
            <a:r>
              <a:rPr lang="nl-NL" dirty="0" smtClean="0"/>
              <a:t/>
            </a:r>
            <a:br>
              <a:rPr lang="nl-NL" dirty="0" smtClean="0"/>
            </a:br>
            <a:r>
              <a:rPr lang="nl-NL" sz="2600" dirty="0">
                <a:solidFill>
                  <a:schemeClr val="bg1"/>
                </a:solidFill>
              </a:rPr>
              <a:t>De natie moet zelf voor deze twee dingen zorgen.</a:t>
            </a:r>
            <a:endParaRPr lang="nl-NL" sz="2600" dirty="0"/>
          </a:p>
        </p:txBody>
      </p:sp>
      <p:sp>
        <p:nvSpPr>
          <p:cNvPr id="4" name="Stroomdiagram: Proces 3"/>
          <p:cNvSpPr/>
          <p:nvPr/>
        </p:nvSpPr>
        <p:spPr>
          <a:xfrm>
            <a:off x="2279576" y="1196752"/>
            <a:ext cx="7560840" cy="32403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solidFill>
                  <a:prstClr val="white"/>
                </a:solidFill>
              </a:rPr>
              <a:t>Je spreekt over een natie wanneer een grote groep mensen die zich beschouwen als een geheel. </a:t>
            </a:r>
          </a:p>
          <a:p>
            <a:endParaRPr lang="nl-NL" sz="2400" dirty="0">
              <a:solidFill>
                <a:prstClr val="white"/>
              </a:solidFill>
            </a:endParaRPr>
          </a:p>
          <a:p>
            <a:r>
              <a:rPr lang="nl-NL" sz="2400" dirty="0">
                <a:solidFill>
                  <a:prstClr val="white"/>
                </a:solidFill>
              </a:rPr>
              <a:t>Zo’n natie bestaat om twee redenen:</a:t>
            </a:r>
          </a:p>
          <a:p>
            <a:r>
              <a:rPr lang="nl-NL" sz="2400" dirty="0">
                <a:solidFill>
                  <a:prstClr val="white"/>
                </a:solidFill>
              </a:rPr>
              <a:t>1. Ze wonen samen met hun natie in een eigen staat.</a:t>
            </a:r>
          </a:p>
          <a:p>
            <a:r>
              <a:rPr lang="nl-NL" sz="2400" dirty="0">
                <a:solidFill>
                  <a:prstClr val="white"/>
                </a:solidFill>
              </a:rPr>
              <a:t>2. Ze delen één cultuur met elkaar. </a:t>
            </a:r>
          </a:p>
        </p:txBody>
      </p:sp>
    </p:spTree>
    <p:extLst>
      <p:ext uri="{BB962C8B-B14F-4D97-AF65-F5344CB8AC3E}">
        <p14:creationId xmlns:p14="http://schemas.microsoft.com/office/powerpoint/2010/main" val="124980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5807969" y="2708920"/>
            <a:ext cx="3854646" cy="430887"/>
          </a:xfrm>
          <a:prstGeom prst="rect">
            <a:avLst/>
          </a:prstGeom>
          <a:noFill/>
        </p:spPr>
        <p:txBody>
          <a:bodyPr wrap="square" rtlCol="0">
            <a:spAutoFit/>
          </a:bodyPr>
          <a:lstStyle/>
          <a:p>
            <a:r>
              <a:rPr lang="nl-NL" sz="2200" dirty="0" smtClean="0">
                <a:solidFill>
                  <a:schemeClr val="bg1"/>
                </a:solidFill>
              </a:rPr>
              <a:t>3 Industrialisatie en ismen</a:t>
            </a:r>
            <a:endParaRPr lang="nl-NL" sz="2200" dirty="0">
              <a:solidFill>
                <a:schemeClr val="bg1"/>
              </a:solidFill>
            </a:endParaRPr>
          </a:p>
        </p:txBody>
      </p:sp>
    </p:spTree>
    <p:extLst>
      <p:ext uri="{BB962C8B-B14F-4D97-AF65-F5344CB8AC3E}">
        <p14:creationId xmlns:p14="http://schemas.microsoft.com/office/powerpoint/2010/main" val="16737678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dirty="0"/>
          </a:p>
        </p:txBody>
      </p:sp>
      <p:sp>
        <p:nvSpPr>
          <p:cNvPr id="3" name="Ondertitel 2"/>
          <p:cNvSpPr>
            <a:spLocks noGrp="1"/>
          </p:cNvSpPr>
          <p:nvPr>
            <p:ph type="subTitle" idx="1"/>
          </p:nvPr>
        </p:nvSpPr>
        <p:spPr>
          <a:xfrm>
            <a:off x="2063552" y="5152186"/>
            <a:ext cx="7920880" cy="1752600"/>
          </a:xfrm>
        </p:spPr>
        <p:txBody>
          <a:bodyPr>
            <a:normAutofit/>
          </a:bodyPr>
          <a:lstStyle/>
          <a:p>
            <a:pPr algn="l"/>
            <a:r>
              <a:rPr lang="nl-NL" sz="1800" dirty="0">
                <a:solidFill>
                  <a:schemeClr val="bg1"/>
                </a:solidFill>
              </a:rPr>
              <a:t>Lodewijk Napoleon </a:t>
            </a:r>
            <a:r>
              <a:rPr lang="nl-NL" sz="1800" dirty="0" err="1">
                <a:solidFill>
                  <a:schemeClr val="bg1"/>
                </a:solidFill>
              </a:rPr>
              <a:t>Bonaparte</a:t>
            </a:r>
            <a:r>
              <a:rPr lang="nl-NL" sz="1800" dirty="0">
                <a:solidFill>
                  <a:schemeClr val="bg1"/>
                </a:solidFill>
              </a:rPr>
              <a:t> </a:t>
            </a:r>
            <a:r>
              <a:rPr lang="nl-NL" sz="1800" dirty="0">
                <a:solidFill>
                  <a:schemeClr val="bg1"/>
                </a:solidFill>
              </a:rPr>
              <a:t>         		            Napoleon </a:t>
            </a:r>
            <a:r>
              <a:rPr lang="nl-NL" sz="1800" dirty="0" err="1">
                <a:solidFill>
                  <a:schemeClr val="bg1"/>
                </a:solidFill>
              </a:rPr>
              <a:t>Bonaparte</a:t>
            </a:r>
            <a:endParaRPr lang="nl-NL" sz="1800" dirty="0">
              <a:solidFill>
                <a:schemeClr val="bg1"/>
              </a:solidFill>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585" y="1484784"/>
            <a:ext cx="2356777"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8128" y="1552186"/>
            <a:ext cx="2158598"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64382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roomdiagram: Proces 3"/>
          <p:cNvSpPr/>
          <p:nvPr/>
        </p:nvSpPr>
        <p:spPr>
          <a:xfrm>
            <a:off x="1991544" y="1412776"/>
            <a:ext cx="8208912" cy="28803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2" name="Titel 1"/>
          <p:cNvSpPr>
            <a:spLocks noGrp="1"/>
          </p:cNvSpPr>
          <p:nvPr>
            <p:ph type="title"/>
          </p:nvPr>
        </p:nvSpPr>
        <p:spPr>
          <a:xfrm>
            <a:off x="1970856" y="4437112"/>
            <a:ext cx="8229600" cy="1143000"/>
          </a:xfrm>
        </p:spPr>
        <p:txBody>
          <a:bodyPr>
            <a:normAutofit/>
          </a:bodyPr>
          <a:lstStyle/>
          <a:p>
            <a:pPr algn="l"/>
            <a:r>
              <a:rPr lang="nl-NL" sz="2800" dirty="0">
                <a:solidFill>
                  <a:schemeClr val="bg1"/>
                </a:solidFill>
              </a:rPr>
              <a:t>De redenen waarom een natie bestaat + deze herkenningspunten, vormen samen een natie. </a:t>
            </a:r>
            <a:endParaRPr lang="nl-NL" sz="2800" dirty="0">
              <a:solidFill>
                <a:schemeClr val="bg1"/>
              </a:solidFill>
            </a:endParaRPr>
          </a:p>
        </p:txBody>
      </p:sp>
      <p:sp>
        <p:nvSpPr>
          <p:cNvPr id="3" name="Tijdelijke aanduiding voor inhoud 2"/>
          <p:cNvSpPr>
            <a:spLocks noGrp="1"/>
          </p:cNvSpPr>
          <p:nvPr>
            <p:ph idx="1"/>
          </p:nvPr>
        </p:nvSpPr>
        <p:spPr/>
        <p:txBody>
          <a:bodyPr>
            <a:normAutofit/>
          </a:bodyPr>
          <a:lstStyle/>
          <a:p>
            <a:pPr marL="0" indent="0">
              <a:buNone/>
            </a:pPr>
            <a:r>
              <a:rPr lang="nl-NL" sz="2000" dirty="0">
                <a:solidFill>
                  <a:schemeClr val="bg1"/>
                </a:solidFill>
              </a:rPr>
              <a:t>Als de natie een eigen staat en één cultuur hebben, zijn er nog meer herkenningspunten van een natie. Iedere natie heeft:</a:t>
            </a:r>
          </a:p>
          <a:p>
            <a:pPr marL="0" indent="0">
              <a:buNone/>
            </a:pPr>
            <a:r>
              <a:rPr lang="nl-NL" sz="2000" dirty="0">
                <a:solidFill>
                  <a:schemeClr val="bg1"/>
                </a:solidFill>
              </a:rPr>
              <a:t>-Een eigen taal</a:t>
            </a:r>
            <a:br>
              <a:rPr lang="nl-NL" sz="2000" dirty="0">
                <a:solidFill>
                  <a:schemeClr val="bg1"/>
                </a:solidFill>
              </a:rPr>
            </a:br>
            <a:r>
              <a:rPr lang="nl-NL" sz="2000" dirty="0">
                <a:solidFill>
                  <a:schemeClr val="bg1"/>
                </a:solidFill>
              </a:rPr>
              <a:t>-Eigen grondgebied</a:t>
            </a:r>
            <a:br>
              <a:rPr lang="nl-NL" sz="2000" dirty="0">
                <a:solidFill>
                  <a:schemeClr val="bg1"/>
                </a:solidFill>
              </a:rPr>
            </a:br>
            <a:r>
              <a:rPr lang="nl-NL" sz="2000" dirty="0">
                <a:solidFill>
                  <a:schemeClr val="bg1"/>
                </a:solidFill>
              </a:rPr>
              <a:t>-Volkscultuur (Kleren, eten, verhalen etc.)</a:t>
            </a:r>
            <a:br>
              <a:rPr lang="nl-NL" sz="2000" dirty="0">
                <a:solidFill>
                  <a:schemeClr val="bg1"/>
                </a:solidFill>
              </a:rPr>
            </a:br>
            <a:r>
              <a:rPr lang="nl-NL" sz="2000" dirty="0">
                <a:solidFill>
                  <a:schemeClr val="bg1"/>
                </a:solidFill>
              </a:rPr>
              <a:t>-Een eigen geschiedenis</a:t>
            </a:r>
            <a:r>
              <a:rPr lang="nl-NL" sz="2000" dirty="0">
                <a:solidFill>
                  <a:schemeClr val="bg1"/>
                </a:solidFill>
              </a:rPr>
              <a:t/>
            </a:r>
            <a:br>
              <a:rPr lang="nl-NL" sz="2000" dirty="0">
                <a:solidFill>
                  <a:schemeClr val="bg1"/>
                </a:solidFill>
              </a:rPr>
            </a:br>
            <a:r>
              <a:rPr lang="nl-NL" sz="2000" dirty="0">
                <a:solidFill>
                  <a:schemeClr val="bg1"/>
                </a:solidFill>
              </a:rPr>
              <a:t>-Bewust van nationaliteit </a:t>
            </a:r>
          </a:p>
        </p:txBody>
      </p:sp>
    </p:spTree>
    <p:extLst>
      <p:ext uri="{BB962C8B-B14F-4D97-AF65-F5344CB8AC3E}">
        <p14:creationId xmlns:p14="http://schemas.microsoft.com/office/powerpoint/2010/main" val="35626638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a:xfrm>
            <a:off x="1991544" y="3429000"/>
            <a:ext cx="8229600" cy="2548880"/>
          </a:xfrm>
        </p:spPr>
        <p:txBody>
          <a:bodyPr>
            <a:normAutofit/>
          </a:bodyPr>
          <a:lstStyle/>
          <a:p>
            <a:pPr marL="0" indent="0">
              <a:buNone/>
            </a:pPr>
            <a:r>
              <a:rPr lang="nl-NL" sz="2800" dirty="0">
                <a:solidFill>
                  <a:schemeClr val="bg1"/>
                </a:solidFill>
              </a:rPr>
              <a:t>Geleerden verspreidden ideeën en ontdekkingen over hun natie. Mensen raakten overtuigd van de ideeën en ontdekkingen:</a:t>
            </a:r>
          </a:p>
          <a:p>
            <a:pPr marL="0" indent="0" algn="ctr">
              <a:buNone/>
            </a:pPr>
            <a:endParaRPr lang="nl-NL" sz="2800" dirty="0">
              <a:solidFill>
                <a:schemeClr val="bg1"/>
              </a:solidFill>
            </a:endParaRPr>
          </a:p>
          <a:p>
            <a:pPr marL="0" indent="0" algn="ctr">
              <a:buNone/>
            </a:pPr>
            <a:r>
              <a:rPr lang="nl-NL" sz="2800" dirty="0">
                <a:solidFill>
                  <a:schemeClr val="bg1"/>
                </a:solidFill>
              </a:rPr>
              <a:t>Gevolg: Nationalisme  </a:t>
            </a:r>
            <a:endParaRPr lang="nl-NL" sz="2800" dirty="0">
              <a:solidFill>
                <a:schemeClr val="bg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404664"/>
            <a:ext cx="4104456" cy="2680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9991" b="10270"/>
          <a:stretch/>
        </p:blipFill>
        <p:spPr bwMode="auto">
          <a:xfrm>
            <a:off x="6096001" y="232002"/>
            <a:ext cx="3811013" cy="3052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28054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troomdiagram: Proces 5"/>
          <p:cNvSpPr/>
          <p:nvPr/>
        </p:nvSpPr>
        <p:spPr>
          <a:xfrm>
            <a:off x="1991544" y="3861048"/>
            <a:ext cx="8208912" cy="7920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5" name="Stroomdiagram: Proces 4"/>
          <p:cNvSpPr/>
          <p:nvPr/>
        </p:nvSpPr>
        <p:spPr>
          <a:xfrm>
            <a:off x="1991544" y="2636912"/>
            <a:ext cx="8208912" cy="86409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4" name="Stroomdiagram: Proces 3"/>
          <p:cNvSpPr/>
          <p:nvPr/>
        </p:nvSpPr>
        <p:spPr>
          <a:xfrm>
            <a:off x="1991544" y="764704"/>
            <a:ext cx="8208912" cy="122413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3" name="Tijdelijke aanduiding voor inhoud 2"/>
          <p:cNvSpPr>
            <a:spLocks noGrp="1"/>
          </p:cNvSpPr>
          <p:nvPr>
            <p:ph idx="1"/>
          </p:nvPr>
        </p:nvSpPr>
        <p:spPr>
          <a:xfrm>
            <a:off x="1991544" y="260648"/>
            <a:ext cx="8229600" cy="5904656"/>
          </a:xfrm>
        </p:spPr>
        <p:txBody>
          <a:bodyPr>
            <a:normAutofit/>
          </a:bodyPr>
          <a:lstStyle/>
          <a:p>
            <a:pPr marL="0" indent="0">
              <a:buNone/>
            </a:pPr>
            <a:endParaRPr lang="nl-NL" sz="2800" dirty="0">
              <a:solidFill>
                <a:schemeClr val="bg1"/>
              </a:solidFill>
            </a:endParaRPr>
          </a:p>
          <a:p>
            <a:pPr marL="0" indent="0">
              <a:buNone/>
            </a:pPr>
            <a:r>
              <a:rPr lang="nl-NL" sz="2800" dirty="0">
                <a:solidFill>
                  <a:schemeClr val="bg1"/>
                </a:solidFill>
              </a:rPr>
              <a:t>Het nationalisme is op de volgende ideeën gebaseerd:</a:t>
            </a:r>
          </a:p>
          <a:p>
            <a:pPr marL="457200" indent="-457200">
              <a:buAutoNum type="arabicPeriod"/>
            </a:pPr>
            <a:r>
              <a:rPr lang="nl-NL" sz="2400" dirty="0">
                <a:solidFill>
                  <a:schemeClr val="bg1"/>
                </a:solidFill>
              </a:rPr>
              <a:t>De mensheid is van nature verdeeld in verschillende naties.</a:t>
            </a:r>
          </a:p>
          <a:p>
            <a:pPr marL="457200" indent="-457200">
              <a:buAutoNum type="arabicPeriod"/>
            </a:pPr>
            <a:endParaRPr lang="nl-NL" sz="2400" dirty="0">
              <a:solidFill>
                <a:schemeClr val="bg1"/>
              </a:solidFill>
            </a:endParaRPr>
          </a:p>
          <a:p>
            <a:pPr marL="457200" indent="-457200">
              <a:buAutoNum type="arabicPeriod"/>
            </a:pPr>
            <a:endParaRPr lang="nl-NL" sz="2400" dirty="0">
              <a:solidFill>
                <a:schemeClr val="bg1"/>
              </a:solidFill>
            </a:endParaRPr>
          </a:p>
          <a:p>
            <a:pPr marL="457200" indent="-457200">
              <a:buAutoNum type="arabicPeriod"/>
            </a:pPr>
            <a:r>
              <a:rPr lang="nl-NL" sz="2400" dirty="0">
                <a:solidFill>
                  <a:schemeClr val="bg1"/>
                </a:solidFill>
              </a:rPr>
              <a:t>Naties kunnen worden herkend door eigenschappen die de leden van de natie met elkaar delen. </a:t>
            </a:r>
          </a:p>
          <a:p>
            <a:pPr marL="457200" indent="-457200">
              <a:buAutoNum type="arabicPeriod"/>
            </a:pPr>
            <a:endParaRPr lang="nl-NL" sz="2400" dirty="0">
              <a:solidFill>
                <a:schemeClr val="bg1"/>
              </a:solidFill>
            </a:endParaRPr>
          </a:p>
          <a:p>
            <a:pPr marL="457200" indent="-457200">
              <a:buAutoNum type="arabicPeriod"/>
            </a:pPr>
            <a:r>
              <a:rPr lang="nl-NL" sz="2400" dirty="0">
                <a:solidFill>
                  <a:schemeClr val="bg1"/>
                </a:solidFill>
              </a:rPr>
              <a:t>De enige rechtmatige vorm van regering is gebaseerd op het *</a:t>
            </a:r>
            <a:r>
              <a:rPr lang="nl-NL" sz="2400" u="sng" dirty="0">
                <a:solidFill>
                  <a:schemeClr val="bg1"/>
                </a:solidFill>
              </a:rPr>
              <a:t>zelfbeschikkingsrecht</a:t>
            </a:r>
            <a:r>
              <a:rPr lang="nl-NL" sz="2400" dirty="0">
                <a:solidFill>
                  <a:schemeClr val="bg1"/>
                </a:solidFill>
              </a:rPr>
              <a:t>.</a:t>
            </a:r>
          </a:p>
          <a:p>
            <a:pPr marL="457200" indent="-457200">
              <a:buAutoNum type="arabicPeriod"/>
            </a:pPr>
            <a:endParaRPr lang="nl-NL" sz="2400" dirty="0">
              <a:solidFill>
                <a:schemeClr val="bg1"/>
              </a:solidFill>
            </a:endParaRPr>
          </a:p>
          <a:p>
            <a:pPr marL="457200" indent="-457200">
              <a:buAutoNum type="arabicPeriod"/>
            </a:pPr>
            <a:endParaRPr lang="nl-NL" sz="2400" dirty="0">
              <a:solidFill>
                <a:schemeClr val="bg1"/>
              </a:solidFill>
            </a:endParaRPr>
          </a:p>
          <a:p>
            <a:pPr marL="0" indent="0">
              <a:buNone/>
            </a:pPr>
            <a:r>
              <a:rPr lang="nl-NL" sz="2400" dirty="0">
                <a:solidFill>
                  <a:schemeClr val="bg1"/>
                </a:solidFill>
              </a:rPr>
              <a:t>*Het recht van een volk om een eigen staat te stichten.</a:t>
            </a:r>
            <a:endParaRPr lang="nl-NL" sz="2400" dirty="0">
              <a:solidFill>
                <a:schemeClr val="bg1"/>
              </a:solidFill>
            </a:endParaRPr>
          </a:p>
          <a:p>
            <a:pPr marL="457200" indent="-457200">
              <a:buAutoNum type="arabicPeriod"/>
            </a:pPr>
            <a:endParaRPr lang="nl-NL" sz="2000" dirty="0">
              <a:solidFill>
                <a:schemeClr val="bg1"/>
              </a:solidFill>
            </a:endParaRPr>
          </a:p>
        </p:txBody>
      </p:sp>
    </p:spTree>
    <p:extLst>
      <p:ext uri="{BB962C8B-B14F-4D97-AF65-F5344CB8AC3E}">
        <p14:creationId xmlns:p14="http://schemas.microsoft.com/office/powerpoint/2010/main" val="23223438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roomdiagram: Proces 4"/>
          <p:cNvSpPr/>
          <p:nvPr/>
        </p:nvSpPr>
        <p:spPr>
          <a:xfrm>
            <a:off x="1991544" y="2996952"/>
            <a:ext cx="8208912" cy="10801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4" name="Stroomdiagram: Proces 3"/>
          <p:cNvSpPr/>
          <p:nvPr/>
        </p:nvSpPr>
        <p:spPr>
          <a:xfrm>
            <a:off x="1991544" y="1628800"/>
            <a:ext cx="8208912" cy="10801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marL="0" indent="0">
              <a:buNone/>
            </a:pPr>
            <a:r>
              <a:rPr lang="nl-NL" dirty="0" smtClean="0">
                <a:solidFill>
                  <a:schemeClr val="bg1"/>
                </a:solidFill>
              </a:rPr>
              <a:t>4. </a:t>
            </a:r>
            <a:r>
              <a:rPr lang="nl-NL" u="sng" dirty="0" smtClean="0">
                <a:solidFill>
                  <a:schemeClr val="bg1"/>
                </a:solidFill>
              </a:rPr>
              <a:t>De volkssoevereiniteit</a:t>
            </a:r>
            <a:r>
              <a:rPr lang="nl-NL" dirty="0" smtClean="0">
                <a:solidFill>
                  <a:schemeClr val="bg1"/>
                </a:solidFill>
              </a:rPr>
              <a:t>: </a:t>
            </a:r>
            <a:r>
              <a:rPr lang="nl-NL" sz="2400" dirty="0">
                <a:solidFill>
                  <a:schemeClr val="bg1"/>
                </a:solidFill>
              </a:rPr>
              <a:t>de nationalisten vonden dat ieder volk het recht had om zijn eigen bestuur te kiezen.</a:t>
            </a:r>
          </a:p>
          <a:p>
            <a:pPr marL="0" indent="0">
              <a:buNone/>
            </a:pPr>
            <a:endParaRPr lang="nl-NL" sz="2400" dirty="0">
              <a:solidFill>
                <a:schemeClr val="bg1"/>
              </a:solidFill>
            </a:endParaRPr>
          </a:p>
          <a:p>
            <a:pPr marL="0" indent="0">
              <a:buNone/>
            </a:pPr>
            <a:r>
              <a:rPr lang="nl-NL" dirty="0" smtClean="0">
                <a:solidFill>
                  <a:schemeClr val="bg1"/>
                </a:solidFill>
              </a:rPr>
              <a:t>5. </a:t>
            </a:r>
            <a:r>
              <a:rPr lang="nl-NL" u="sng" dirty="0" smtClean="0">
                <a:solidFill>
                  <a:schemeClr val="bg1"/>
                </a:solidFill>
              </a:rPr>
              <a:t>Staatsnationalisme</a:t>
            </a:r>
            <a:r>
              <a:rPr lang="nl-NL" dirty="0" smtClean="0">
                <a:solidFill>
                  <a:schemeClr val="bg1"/>
                </a:solidFill>
              </a:rPr>
              <a:t>: </a:t>
            </a:r>
            <a:r>
              <a:rPr lang="nl-NL" sz="2400" dirty="0">
                <a:solidFill>
                  <a:schemeClr val="bg1"/>
                </a:solidFill>
              </a:rPr>
              <a:t>het streven van de regering om een nationaal gevoel bij het volk te krijgen.</a:t>
            </a:r>
            <a:endParaRPr lang="nl-NL" dirty="0">
              <a:solidFill>
                <a:schemeClr val="bg1"/>
              </a:solidFill>
            </a:endParaRPr>
          </a:p>
        </p:txBody>
      </p:sp>
    </p:spTree>
    <p:extLst>
      <p:ext uri="{BB962C8B-B14F-4D97-AF65-F5344CB8AC3E}">
        <p14:creationId xmlns:p14="http://schemas.microsoft.com/office/powerpoint/2010/main" val="1685614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roomdiagram: Proces 3"/>
          <p:cNvSpPr/>
          <p:nvPr/>
        </p:nvSpPr>
        <p:spPr>
          <a:xfrm>
            <a:off x="1991544" y="3429000"/>
            <a:ext cx="8208912" cy="720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normAutofit/>
          </a:bodyPr>
          <a:lstStyle/>
          <a:p>
            <a:pPr marL="0" indent="0">
              <a:buNone/>
            </a:pPr>
            <a:r>
              <a:rPr lang="nl-NL" sz="2800" dirty="0">
                <a:solidFill>
                  <a:schemeClr val="bg1"/>
                </a:solidFill>
              </a:rPr>
              <a:t>Door het nationalisme ontstond er liefde en trots voor de eigen natie. Maar hierdoor ontstond juist ook haat tegen andere naties: Chauvinisme.</a:t>
            </a:r>
          </a:p>
          <a:p>
            <a:pPr marL="0" indent="0">
              <a:buNone/>
            </a:pPr>
            <a:endParaRPr lang="nl-NL" sz="2800" dirty="0">
              <a:solidFill>
                <a:schemeClr val="bg1"/>
              </a:solidFill>
            </a:endParaRPr>
          </a:p>
          <a:p>
            <a:pPr marL="0" indent="0">
              <a:buNone/>
            </a:pPr>
            <a:r>
              <a:rPr lang="nl-NL" sz="2800" dirty="0">
                <a:solidFill>
                  <a:schemeClr val="bg1"/>
                </a:solidFill>
              </a:rPr>
              <a:t>Chauvinisme: overdreven nationalisme.</a:t>
            </a:r>
            <a:endParaRPr lang="nl-NL" sz="2400" dirty="0">
              <a:solidFill>
                <a:schemeClr val="bg1"/>
              </a:solidFill>
            </a:endParaRPr>
          </a:p>
        </p:txBody>
      </p:sp>
    </p:spTree>
    <p:extLst>
      <p:ext uri="{BB962C8B-B14F-4D97-AF65-F5344CB8AC3E}">
        <p14:creationId xmlns:p14="http://schemas.microsoft.com/office/powerpoint/2010/main" val="19463417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792659" y="836712"/>
            <a:ext cx="8229600" cy="5688632"/>
          </a:xfrm>
        </p:spPr>
        <p:txBody>
          <a:bodyPr>
            <a:normAutofit fontScale="90000"/>
          </a:bodyPr>
          <a:lstStyle/>
          <a:p>
            <a:r>
              <a:rPr lang="nl-NL" dirty="0" smtClean="0">
                <a:solidFill>
                  <a:schemeClr val="bg1"/>
                </a:solidFill>
              </a:rPr>
              <a:t>Het Tafereel van de Septemberdagen</a:t>
            </a:r>
            <a:r>
              <a:rPr lang="nl-NL" dirty="0">
                <a:solidFill>
                  <a:schemeClr val="bg1"/>
                </a:solidFill>
              </a:rPr>
              <a:t/>
            </a:r>
            <a:br>
              <a:rPr lang="nl-NL" dirty="0">
                <a:solidFill>
                  <a:schemeClr val="bg1"/>
                </a:solidFill>
              </a:rPr>
            </a:br>
            <a:r>
              <a:rPr lang="nl-NL" dirty="0" smtClean="0">
                <a:solidFill>
                  <a:schemeClr val="bg1"/>
                </a:solidFill>
              </a:rPr>
              <a:t/>
            </a:r>
            <a:br>
              <a:rPr lang="nl-NL" dirty="0" smtClean="0">
                <a:solidFill>
                  <a:schemeClr val="bg1"/>
                </a:solidFill>
              </a:rPr>
            </a:br>
            <a:r>
              <a:rPr lang="nl-NL" dirty="0">
                <a:solidFill>
                  <a:schemeClr val="bg1"/>
                </a:solidFill>
              </a:rPr>
              <a:t/>
            </a:r>
            <a:br>
              <a:rPr lang="nl-NL" dirty="0">
                <a:solidFill>
                  <a:schemeClr val="bg1"/>
                </a:solidFill>
              </a:rPr>
            </a:br>
            <a:r>
              <a:rPr lang="nl-NL" dirty="0" smtClean="0">
                <a:solidFill>
                  <a:schemeClr val="bg1"/>
                </a:solidFill>
              </a:rPr>
              <a:t/>
            </a:r>
            <a:br>
              <a:rPr lang="nl-NL" dirty="0" smtClean="0">
                <a:solidFill>
                  <a:schemeClr val="bg1"/>
                </a:solidFill>
              </a:rPr>
            </a:br>
            <a:r>
              <a:rPr lang="nl-NL" dirty="0" smtClean="0">
                <a:solidFill>
                  <a:schemeClr val="bg1"/>
                </a:solidFill>
              </a:rPr>
              <a:t/>
            </a:r>
            <a:br>
              <a:rPr lang="nl-NL" dirty="0" smtClean="0">
                <a:solidFill>
                  <a:schemeClr val="bg1"/>
                </a:solidFill>
              </a:rPr>
            </a:br>
            <a:r>
              <a:rPr lang="nl-NL" dirty="0" smtClean="0">
                <a:solidFill>
                  <a:schemeClr val="bg1"/>
                </a:solidFill>
              </a:rPr>
              <a:t/>
            </a:r>
            <a:br>
              <a:rPr lang="nl-NL" dirty="0" smtClean="0">
                <a:solidFill>
                  <a:schemeClr val="bg1"/>
                </a:solidFill>
              </a:rPr>
            </a:br>
            <a:r>
              <a:rPr lang="nl-NL" dirty="0">
                <a:solidFill>
                  <a:schemeClr val="bg1"/>
                </a:solidFill>
              </a:rPr>
              <a:t/>
            </a:r>
            <a:br>
              <a:rPr lang="nl-NL" dirty="0">
                <a:solidFill>
                  <a:schemeClr val="bg1"/>
                </a:solidFill>
              </a:rPr>
            </a:br>
            <a:r>
              <a:rPr lang="nl-NL" dirty="0" smtClean="0">
                <a:solidFill>
                  <a:schemeClr val="bg1"/>
                </a:solidFill>
              </a:rPr>
              <a:t/>
            </a:r>
            <a:br>
              <a:rPr lang="nl-NL" dirty="0" smtClean="0">
                <a:solidFill>
                  <a:schemeClr val="bg1"/>
                </a:solidFill>
              </a:rPr>
            </a:br>
            <a:r>
              <a:rPr lang="nl-NL" dirty="0">
                <a:solidFill>
                  <a:schemeClr val="bg1"/>
                </a:solidFill>
              </a:rPr>
              <a:t/>
            </a:r>
            <a:br>
              <a:rPr lang="nl-NL" dirty="0">
                <a:solidFill>
                  <a:schemeClr val="bg1"/>
                </a:solidFill>
              </a:rPr>
            </a:br>
            <a:r>
              <a:rPr lang="nl-NL" sz="2700" dirty="0">
                <a:solidFill>
                  <a:schemeClr val="bg1"/>
                </a:solidFill>
              </a:rPr>
              <a:t>Door: Gustaaf Wappers 1835</a:t>
            </a:r>
            <a:r>
              <a:rPr lang="nl-NL" dirty="0" smtClean="0">
                <a:solidFill>
                  <a:schemeClr val="bg1"/>
                </a:solidFill>
              </a:rPr>
              <a:t/>
            </a:r>
            <a:br>
              <a:rPr lang="nl-NL" dirty="0" smtClean="0">
                <a:solidFill>
                  <a:schemeClr val="bg1"/>
                </a:solidFill>
              </a:rPr>
            </a:br>
            <a:endParaRPr lang="nl-NL" dirty="0">
              <a:solidFill>
                <a:schemeClr val="bg1"/>
              </a:solidFill>
            </a:endParaRPr>
          </a:p>
        </p:txBody>
      </p:sp>
      <p:pic>
        <p:nvPicPr>
          <p:cNvPr id="1026" name="Picture 2" descr="Gustaf Wappers: Tafereel van de septemberdagen 183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9616" y="1268761"/>
            <a:ext cx="653568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088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7529" y="1772816"/>
            <a:ext cx="3265541"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1" y="1844824"/>
            <a:ext cx="3259283" cy="2185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904" y="2276872"/>
            <a:ext cx="1502296" cy="1502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9066">
            <a:off x="4007768" y="4221089"/>
            <a:ext cx="1145928" cy="1638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657356">
            <a:off x="6088834" y="3292714"/>
            <a:ext cx="1754593" cy="337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10325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b="1" dirty="0" smtClean="0"/>
              <a:t>Conservatisme</a:t>
            </a:r>
            <a:endParaRPr lang="nl-NL" b="1" dirty="0"/>
          </a:p>
        </p:txBody>
      </p:sp>
      <p:sp>
        <p:nvSpPr>
          <p:cNvPr id="5" name="Ondertitel 4"/>
          <p:cNvSpPr>
            <a:spLocks noGrp="1"/>
          </p:cNvSpPr>
          <p:nvPr>
            <p:ph type="subTitle" idx="1"/>
          </p:nvPr>
        </p:nvSpPr>
        <p:spPr/>
        <p:txBody>
          <a:bodyPr/>
          <a:lstStyle/>
          <a:p>
            <a:endParaRPr lang="nl-NL" b="1" dirty="0"/>
          </a:p>
        </p:txBody>
      </p:sp>
    </p:spTree>
    <p:extLst>
      <p:ext uri="{BB962C8B-B14F-4D97-AF65-F5344CB8AC3E}">
        <p14:creationId xmlns:p14="http://schemas.microsoft.com/office/powerpoint/2010/main" val="16442725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Aantekening:</a:t>
            </a:r>
            <a:endParaRPr lang="nl-NL" dirty="0"/>
          </a:p>
        </p:txBody>
      </p:sp>
      <p:sp>
        <p:nvSpPr>
          <p:cNvPr id="3" name="Tijdelijke aanduiding voor inhoud 2"/>
          <p:cNvSpPr>
            <a:spLocks noGrp="1"/>
          </p:cNvSpPr>
          <p:nvPr>
            <p:ph idx="1"/>
          </p:nvPr>
        </p:nvSpPr>
        <p:spPr/>
        <p:txBody>
          <a:bodyPr/>
          <a:lstStyle/>
          <a:p>
            <a:pPr marL="0" indent="0">
              <a:buNone/>
            </a:pPr>
            <a:r>
              <a:rPr lang="nl-NL" dirty="0" smtClean="0"/>
              <a:t> </a:t>
            </a:r>
            <a:endParaRPr lang="nl-NL" dirty="0"/>
          </a:p>
        </p:txBody>
      </p:sp>
      <p:pic>
        <p:nvPicPr>
          <p:cNvPr id="4" name="Picture 2" descr="http://www.harmhofstede.nl/digibord/pictoday/schrijven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9408" y="1239413"/>
            <a:ext cx="645374" cy="64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227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3137095" y="5199798"/>
            <a:ext cx="9054905" cy="258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2" name="Linkeraccolade 11"/>
          <p:cNvSpPr/>
          <p:nvPr/>
        </p:nvSpPr>
        <p:spPr>
          <a:xfrm rot="5400000">
            <a:off x="5860825" y="1440728"/>
            <a:ext cx="847935" cy="5936777"/>
          </a:xfrm>
          <a:prstGeom prst="leftBrace">
            <a:avLst>
              <a:gd name="adj1" fmla="val 8333"/>
              <a:gd name="adj2" fmla="val 70460"/>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829042" y="648107"/>
            <a:ext cx="8180988" cy="6186309"/>
          </a:xfrm>
          <a:prstGeom prst="rect">
            <a:avLst/>
          </a:prstGeom>
          <a:noFill/>
        </p:spPr>
        <p:txBody>
          <a:bodyPr wrap="square" rtlCol="0">
            <a:spAutoFit/>
          </a:bodyPr>
          <a:lstStyle/>
          <a:p>
            <a:r>
              <a:rPr lang="nl-NL" sz="2200" dirty="0" smtClean="0">
                <a:solidFill>
                  <a:schemeClr val="bg1"/>
                </a:solidFill>
              </a:rPr>
              <a:t>Wat is een </a:t>
            </a:r>
            <a:r>
              <a:rPr lang="nl-NL" sz="2200" u="sng" dirty="0" smtClean="0">
                <a:solidFill>
                  <a:schemeClr val="bg1"/>
                </a:solidFill>
              </a:rPr>
              <a:t>industriële samenleving?</a:t>
            </a:r>
          </a:p>
          <a:p>
            <a:endParaRPr lang="nl-NL" sz="2200" u="sng" dirty="0">
              <a:solidFill>
                <a:schemeClr val="bg1"/>
              </a:solidFill>
            </a:endParaRPr>
          </a:p>
          <a:p>
            <a:r>
              <a:rPr lang="nl-NL" sz="2200" dirty="0" smtClean="0">
                <a:solidFill>
                  <a:schemeClr val="bg1"/>
                </a:solidFill>
              </a:rPr>
              <a:t>Een samenleving waarin de meeste producten in fabrieken worden gemaakt en de meeste mensen in de stad wonen.</a:t>
            </a: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r>
              <a:rPr lang="nl-NL" sz="2200" dirty="0" smtClean="0">
                <a:solidFill>
                  <a:schemeClr val="bg1"/>
                </a:solidFill>
              </a:rPr>
              <a:t>Agrarische samenleving			         </a:t>
            </a:r>
            <a:r>
              <a:rPr lang="nl-NL" sz="2200" dirty="0" err="1" smtClean="0">
                <a:solidFill>
                  <a:schemeClr val="bg1"/>
                </a:solidFill>
              </a:rPr>
              <a:t>Industriele</a:t>
            </a:r>
            <a:r>
              <a:rPr lang="nl-NL" sz="2200" dirty="0" smtClean="0">
                <a:solidFill>
                  <a:schemeClr val="bg1"/>
                </a:solidFill>
              </a:rPr>
              <a:t> samenleving</a:t>
            </a:r>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smtClean="0">
              <a:solidFill>
                <a:schemeClr val="bg1"/>
              </a:solidFill>
            </a:endParaRPr>
          </a:p>
          <a:p>
            <a:endParaRPr lang="nl-NL" sz="2200" dirty="0" smtClean="0">
              <a:solidFill>
                <a:schemeClr val="bg1"/>
              </a:solidFill>
            </a:endParaRPr>
          </a:p>
          <a:p>
            <a:r>
              <a:rPr lang="nl-NL" sz="2200" dirty="0" smtClean="0">
                <a:solidFill>
                  <a:schemeClr val="bg1"/>
                </a:solidFill>
              </a:rPr>
              <a:t>           1500               1600             1700	       1800           1900</a:t>
            </a:r>
          </a:p>
          <a:p>
            <a:endParaRPr lang="nl-NL" sz="2200" dirty="0">
              <a:solidFill>
                <a:schemeClr val="bg1"/>
              </a:solidFill>
            </a:endParaRPr>
          </a:p>
        </p:txBody>
      </p:sp>
      <p:cxnSp>
        <p:nvCxnSpPr>
          <p:cNvPr id="6" name="Rechte verbindingslijn 5"/>
          <p:cNvCxnSpPr/>
          <p:nvPr/>
        </p:nvCxnSpPr>
        <p:spPr>
          <a:xfrm flipV="1">
            <a:off x="9253182" y="4810835"/>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7" name="Rechte verbindingslijn 6"/>
          <p:cNvCxnSpPr/>
          <p:nvPr/>
        </p:nvCxnSpPr>
        <p:spPr>
          <a:xfrm flipV="1">
            <a:off x="10456460" y="4810834"/>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8" name="Rechte verbindingslijn 7"/>
          <p:cNvCxnSpPr/>
          <p:nvPr/>
        </p:nvCxnSpPr>
        <p:spPr>
          <a:xfrm flipV="1">
            <a:off x="7798979" y="4810833"/>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9" name="Rechte verbindingslijn 8"/>
          <p:cNvCxnSpPr/>
          <p:nvPr/>
        </p:nvCxnSpPr>
        <p:spPr>
          <a:xfrm flipV="1">
            <a:off x="6375779" y="481083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10" name="Rechte verbindingslijn 9"/>
          <p:cNvCxnSpPr/>
          <p:nvPr/>
        </p:nvCxnSpPr>
        <p:spPr>
          <a:xfrm flipV="1">
            <a:off x="4901821" y="481083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sp>
        <p:nvSpPr>
          <p:cNvPr id="13" name="Linkeraccolade 12"/>
          <p:cNvSpPr/>
          <p:nvPr/>
        </p:nvSpPr>
        <p:spPr>
          <a:xfrm rot="5400000">
            <a:off x="10456350" y="2801734"/>
            <a:ext cx="847935" cy="3214765"/>
          </a:xfrm>
          <a:prstGeom prst="leftBrace">
            <a:avLst>
              <a:gd name="adj1" fmla="val 8333"/>
              <a:gd name="adj2" fmla="val 67078"/>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14" name="Afbeelding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3181" y="2261173"/>
            <a:ext cx="1096634" cy="1019663"/>
          </a:xfrm>
          <a:prstGeom prst="rect">
            <a:avLst/>
          </a:prstGeom>
        </p:spPr>
      </p:pic>
      <p:pic>
        <p:nvPicPr>
          <p:cNvPr id="1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110438" y="6143909"/>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07950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68430" r="16402"/>
          <a:stretch/>
        </p:blipFill>
        <p:spPr>
          <a:xfrm>
            <a:off x="10668000" y="-7266"/>
            <a:ext cx="1524000" cy="6865266"/>
          </a:xfrm>
          <a:prstGeom prst="rect">
            <a:avLst/>
          </a:prstGeom>
        </p:spPr>
      </p:pic>
      <p:sp>
        <p:nvSpPr>
          <p:cNvPr id="5" name="Tekstvak 4"/>
          <p:cNvSpPr txBox="1"/>
          <p:nvPr/>
        </p:nvSpPr>
        <p:spPr>
          <a:xfrm>
            <a:off x="925974" y="3102201"/>
            <a:ext cx="9051402" cy="830997"/>
          </a:xfrm>
          <a:prstGeom prst="rect">
            <a:avLst/>
          </a:prstGeom>
          <a:noFill/>
        </p:spPr>
        <p:txBody>
          <a:bodyPr wrap="square" rtlCol="0">
            <a:spAutoFit/>
          </a:bodyPr>
          <a:lstStyle/>
          <a:p>
            <a:pPr algn="ctr"/>
            <a:r>
              <a:rPr lang="nl-NL" sz="2400" dirty="0" smtClean="0">
                <a:solidFill>
                  <a:prstClr val="white"/>
                </a:solidFill>
              </a:rPr>
              <a:t>Veel ideeën van de Franse Revolutie werden enthousiast ontvangen in Europa. Maar niet door iedereen. </a:t>
            </a:r>
            <a:endParaRPr lang="nl-NL" sz="2400" dirty="0">
              <a:solidFill>
                <a:prstClr val="white"/>
              </a:solidFill>
            </a:endParaRPr>
          </a:p>
        </p:txBody>
      </p:sp>
    </p:spTree>
    <p:extLst>
      <p:ext uri="{BB962C8B-B14F-4D97-AF65-F5344CB8AC3E}">
        <p14:creationId xmlns:p14="http://schemas.microsoft.com/office/powerpoint/2010/main" val="322131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609602" y="509287"/>
            <a:ext cx="9855721" cy="4782272"/>
          </a:xfrm>
        </p:spPr>
        <p:txBody>
          <a:bodyPr>
            <a:normAutofit/>
          </a:bodyPr>
          <a:lstStyle/>
          <a:p>
            <a:pPr marL="0" indent="0">
              <a:buNone/>
            </a:pPr>
            <a:r>
              <a:rPr lang="nl-NL" sz="2400" dirty="0" smtClean="0"/>
              <a:t>Sommige mensen waren het niet eens met de ideeën van de Franse Revolutie.</a:t>
            </a:r>
          </a:p>
        </p:txBody>
      </p:sp>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68430" r="16402"/>
          <a:stretch/>
        </p:blipFill>
        <p:spPr>
          <a:xfrm>
            <a:off x="10668000" y="-7266"/>
            <a:ext cx="1524000" cy="6865266"/>
          </a:xfrm>
          <a:prstGeom prst="rect">
            <a:avLst/>
          </a:prstGeom>
        </p:spPr>
      </p:pic>
      <p:pic>
        <p:nvPicPr>
          <p:cNvPr id="2050" name="Picture 2" descr="http://www.harmhofstede.nl/digibord/pictoday/schrijven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626" y="6212626"/>
            <a:ext cx="645374" cy="64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6845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141413" y="509287"/>
            <a:ext cx="9905998" cy="5281914"/>
          </a:xfrm>
        </p:spPr>
        <p:txBody>
          <a:bodyPr>
            <a:normAutofit/>
          </a:bodyPr>
          <a:lstStyle/>
          <a:p>
            <a:pPr marL="0" indent="0">
              <a:buNone/>
            </a:pPr>
            <a:r>
              <a:rPr lang="nl-NL" sz="2400" dirty="0" smtClean="0"/>
              <a:t>Waarom ze het er niet mee eens waren:</a:t>
            </a:r>
          </a:p>
          <a:p>
            <a:endParaRPr lang="nl-NL" sz="2400" dirty="0"/>
          </a:p>
          <a:p>
            <a:r>
              <a:rPr lang="nl-NL" sz="2400" dirty="0"/>
              <a:t>D</a:t>
            </a:r>
            <a:r>
              <a:rPr lang="nl-NL" sz="2400" dirty="0" smtClean="0"/>
              <a:t>uizenden mensen waren terechtgesteld.</a:t>
            </a:r>
          </a:p>
          <a:p>
            <a:r>
              <a:rPr lang="nl-NL" sz="2400" dirty="0" smtClean="0"/>
              <a:t>Grond en gebouwen waren afgenomen van de Adel en de kerk.</a:t>
            </a:r>
          </a:p>
          <a:p>
            <a:r>
              <a:rPr lang="nl-NL" sz="2400" dirty="0" smtClean="0"/>
              <a:t>En er waren bloederige oorlogen gevoerd.</a:t>
            </a:r>
            <a:endParaRPr lang="nl-NL" sz="2400" dirty="0"/>
          </a:p>
        </p:txBody>
      </p:sp>
      <p:pic>
        <p:nvPicPr>
          <p:cNvPr id="5" name="Afbeelding 4"/>
          <p:cNvPicPr>
            <a:picLocks noChangeAspect="1"/>
          </p:cNvPicPr>
          <p:nvPr/>
        </p:nvPicPr>
        <p:blipFill rotWithShape="1">
          <a:blip r:embed="rId2">
            <a:extLst>
              <a:ext uri="{28A0092B-C50C-407E-A947-70E740481C1C}">
                <a14:useLocalDpi xmlns:a14="http://schemas.microsoft.com/office/drawing/2010/main" val="0"/>
              </a:ext>
            </a:extLst>
          </a:blip>
          <a:srcRect l="68430" r="16402"/>
          <a:stretch/>
        </p:blipFill>
        <p:spPr>
          <a:xfrm>
            <a:off x="10668000" y="-7266"/>
            <a:ext cx="1524000" cy="6865266"/>
          </a:xfrm>
          <a:prstGeom prst="rect">
            <a:avLst/>
          </a:prstGeom>
        </p:spPr>
      </p:pic>
      <p:pic>
        <p:nvPicPr>
          <p:cNvPr id="6" name="Picture 2" descr="http://www.harmhofstede.nl/digibord/pictoday/schrijven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626" y="6212626"/>
            <a:ext cx="645374" cy="64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010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141413" y="243069"/>
            <a:ext cx="9905998" cy="5548132"/>
          </a:xfrm>
        </p:spPr>
        <p:txBody>
          <a:bodyPr>
            <a:normAutofit/>
          </a:bodyPr>
          <a:lstStyle/>
          <a:p>
            <a:pPr marL="0" indent="0">
              <a:buNone/>
            </a:pPr>
            <a:r>
              <a:rPr lang="nl-NL" sz="2400" dirty="0" smtClean="0"/>
              <a:t>Er ontstond een stroming die wilden voorkomen dat zoiets nog een keer zou geburen: het Conservatisme</a:t>
            </a:r>
          </a:p>
          <a:p>
            <a:endParaRPr lang="nl-NL" sz="2400" dirty="0"/>
          </a:p>
          <a:p>
            <a:pPr marL="0" indent="0">
              <a:buNone/>
            </a:pPr>
            <a:r>
              <a:rPr lang="nl-NL" sz="2400" dirty="0" smtClean="0"/>
              <a:t>“Conserveren“ = bewaren</a:t>
            </a:r>
          </a:p>
          <a:p>
            <a:endParaRPr lang="nl-NL" sz="2400" dirty="0"/>
          </a:p>
          <a:p>
            <a:pPr marL="0" indent="0">
              <a:buNone/>
            </a:pPr>
            <a:r>
              <a:rPr lang="nl-NL" sz="2400" dirty="0"/>
              <a:t>De aanhangers van deze stroming worden conservatieven genoemd.</a:t>
            </a:r>
          </a:p>
          <a:p>
            <a:pPr marL="0" indent="0">
              <a:buNone/>
            </a:pPr>
            <a:endParaRPr lang="nl-NL" sz="2400" dirty="0"/>
          </a:p>
        </p:txBody>
      </p:sp>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68430" r="16402"/>
          <a:stretch/>
        </p:blipFill>
        <p:spPr>
          <a:xfrm>
            <a:off x="10668000" y="-7266"/>
            <a:ext cx="1524000" cy="6865266"/>
          </a:xfrm>
          <a:prstGeom prst="rect">
            <a:avLst/>
          </a:prstGeom>
        </p:spPr>
      </p:pic>
      <p:pic>
        <p:nvPicPr>
          <p:cNvPr id="5" name="Picture 2" descr="http://www.harmhofstede.nl/digibord/pictoday/schrijven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626" y="6212626"/>
            <a:ext cx="645374" cy="64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44930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141413" y="335667"/>
            <a:ext cx="9905998" cy="5455534"/>
          </a:xfrm>
        </p:spPr>
        <p:txBody>
          <a:bodyPr>
            <a:normAutofit/>
          </a:bodyPr>
          <a:lstStyle/>
          <a:p>
            <a:pPr marL="0" indent="0">
              <a:buNone/>
            </a:pPr>
            <a:r>
              <a:rPr lang="nl-NL" sz="2400" dirty="0" smtClean="0"/>
              <a:t>De conservatieven wilden veranderingen langzaam doorvoeren.</a:t>
            </a:r>
          </a:p>
          <a:p>
            <a:pPr marL="0" indent="0">
              <a:buNone/>
            </a:pPr>
            <a:r>
              <a:rPr lang="nl-NL" sz="2400" dirty="0" smtClean="0"/>
              <a:t>Zo bleef alles dat  van waarde was intact. </a:t>
            </a:r>
          </a:p>
        </p:txBody>
      </p:sp>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68430" r="16402"/>
          <a:stretch/>
        </p:blipFill>
        <p:spPr>
          <a:xfrm>
            <a:off x="10668000" y="-7266"/>
            <a:ext cx="1524000" cy="6865266"/>
          </a:xfrm>
          <a:prstGeom prst="rect">
            <a:avLst/>
          </a:prstGeom>
        </p:spPr>
      </p:pic>
      <p:pic>
        <p:nvPicPr>
          <p:cNvPr id="5" name="Picture 2" descr="http://www.harmhofstede.nl/digibord/pictoday/schrijven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626" y="6212626"/>
            <a:ext cx="645374" cy="64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2897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ideeën van de Conservatieven</a:t>
            </a:r>
            <a:endParaRPr lang="nl-NL" dirty="0"/>
          </a:p>
        </p:txBody>
      </p:sp>
      <p:sp>
        <p:nvSpPr>
          <p:cNvPr id="3" name="Tijdelijke aanduiding voor inhoud 2"/>
          <p:cNvSpPr>
            <a:spLocks noGrp="1"/>
          </p:cNvSpPr>
          <p:nvPr>
            <p:ph idx="1"/>
          </p:nvPr>
        </p:nvSpPr>
        <p:spPr>
          <a:xfrm>
            <a:off x="1141413" y="2666999"/>
            <a:ext cx="9526587" cy="3124201"/>
          </a:xfrm>
        </p:spPr>
        <p:txBody>
          <a:bodyPr>
            <a:normAutofit fontScale="92500"/>
          </a:bodyPr>
          <a:lstStyle/>
          <a:p>
            <a:pPr marL="0" indent="0">
              <a:buNone/>
            </a:pPr>
            <a:r>
              <a:rPr lang="nl-NL" sz="2800" dirty="0" smtClean="0"/>
              <a:t>Politieke ideeën:</a:t>
            </a:r>
          </a:p>
          <a:p>
            <a:pPr marL="0" indent="0">
              <a:buNone/>
            </a:pPr>
            <a:endParaRPr lang="nl-NL" sz="1400" dirty="0" smtClean="0"/>
          </a:p>
          <a:p>
            <a:r>
              <a:rPr lang="nl-NL" sz="2400" dirty="0" smtClean="0"/>
              <a:t>Kiesrecht alleen voor de bovenlaag van de bevolking.</a:t>
            </a:r>
          </a:p>
          <a:p>
            <a:r>
              <a:rPr lang="nl-NL" sz="2400" dirty="0" smtClean="0"/>
              <a:t>Geen volledige scheiding van kerk en staat.</a:t>
            </a:r>
          </a:p>
          <a:p>
            <a:r>
              <a:rPr lang="nl-NL" sz="2400" dirty="0" smtClean="0"/>
              <a:t>De overheid hoefde alleen te zorgen dat de bevolkingslagen goed</a:t>
            </a:r>
            <a:br>
              <a:rPr lang="nl-NL" sz="2400" dirty="0" smtClean="0"/>
            </a:br>
            <a:r>
              <a:rPr lang="nl-NL" sz="2400" dirty="0" smtClean="0"/>
              <a:t>samen</a:t>
            </a:r>
            <a:r>
              <a:rPr lang="nl-NL" sz="2400" dirty="0"/>
              <a:t> </a:t>
            </a:r>
            <a:r>
              <a:rPr lang="nl-NL" sz="2400" dirty="0" smtClean="0"/>
              <a:t>konden werken.</a:t>
            </a:r>
          </a:p>
          <a:p>
            <a:r>
              <a:rPr lang="nl-NL" sz="2400" dirty="0" smtClean="0"/>
              <a:t>Als mensen te weinig verdienden, moest de overheid ze helpen.</a:t>
            </a:r>
          </a:p>
        </p:txBody>
      </p:sp>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68430" r="16402"/>
          <a:stretch/>
        </p:blipFill>
        <p:spPr>
          <a:xfrm>
            <a:off x="10668000" y="-7266"/>
            <a:ext cx="1524000" cy="6865266"/>
          </a:xfrm>
          <a:prstGeom prst="rect">
            <a:avLst/>
          </a:prstGeom>
        </p:spPr>
      </p:pic>
      <p:pic>
        <p:nvPicPr>
          <p:cNvPr id="5" name="Picture 2" descr="http://www.harmhofstede.nl/digibord/pictoday/schrijven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626" y="6212626"/>
            <a:ext cx="645374" cy="64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0823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141413" y="555585"/>
            <a:ext cx="9905998" cy="5235615"/>
          </a:xfrm>
        </p:spPr>
        <p:txBody>
          <a:bodyPr>
            <a:normAutofit/>
          </a:bodyPr>
          <a:lstStyle/>
          <a:p>
            <a:pPr marL="0" indent="0">
              <a:buNone/>
            </a:pPr>
            <a:r>
              <a:rPr lang="nl-NL" sz="2400" dirty="0" smtClean="0"/>
              <a:t>Economische ideeën:</a:t>
            </a:r>
          </a:p>
          <a:p>
            <a:pPr marL="0" indent="0">
              <a:buNone/>
            </a:pPr>
            <a:endParaRPr lang="nl-NL" sz="2400" dirty="0"/>
          </a:p>
          <a:p>
            <a:r>
              <a:rPr lang="nl-NL" sz="2400" dirty="0" smtClean="0"/>
              <a:t>De overheid moest de belangen van het bedrijfsleven beschermen.</a:t>
            </a:r>
          </a:p>
          <a:p>
            <a:r>
              <a:rPr lang="nl-NL" sz="2400" dirty="0" smtClean="0"/>
              <a:t>De mensen waren ongelijk, en konden dus verschillende inkomens hebben.</a:t>
            </a:r>
          </a:p>
        </p:txBody>
      </p:sp>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68430" r="16402"/>
          <a:stretch/>
        </p:blipFill>
        <p:spPr>
          <a:xfrm>
            <a:off x="10668000" y="-7266"/>
            <a:ext cx="1524000" cy="6865266"/>
          </a:xfrm>
          <a:prstGeom prst="rect">
            <a:avLst/>
          </a:prstGeom>
        </p:spPr>
      </p:pic>
      <p:pic>
        <p:nvPicPr>
          <p:cNvPr id="5" name="Picture 2" descr="http://www.harmhofstede.nl/digibord/pictoday/schrijven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626" y="6212626"/>
            <a:ext cx="645374" cy="64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4080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141413" y="763929"/>
            <a:ext cx="5872606" cy="5027271"/>
          </a:xfrm>
        </p:spPr>
        <p:txBody>
          <a:bodyPr>
            <a:normAutofit/>
          </a:bodyPr>
          <a:lstStyle/>
          <a:p>
            <a:pPr marL="0" indent="0">
              <a:buNone/>
            </a:pPr>
            <a:r>
              <a:rPr lang="nl-NL" sz="2800" dirty="0" smtClean="0"/>
              <a:t>Sociale ideeën:</a:t>
            </a:r>
          </a:p>
          <a:p>
            <a:pPr marL="0" indent="0">
              <a:buNone/>
            </a:pPr>
            <a:endParaRPr lang="nl-NL" sz="2800" dirty="0"/>
          </a:p>
          <a:p>
            <a:r>
              <a:rPr lang="nl-NL" sz="2400" dirty="0" smtClean="0"/>
              <a:t>Het goede gedrag moet in mensen naar boven worden gehaald door ouders, onderwijs, geloof en de regering.</a:t>
            </a:r>
          </a:p>
          <a:p>
            <a:r>
              <a:rPr lang="nl-NL" sz="2400" dirty="0" smtClean="0"/>
              <a:t>Het is goed dat er bevolkingslagen zijn, iedereen heeft zijn vaste plek.</a:t>
            </a:r>
          </a:p>
          <a:p>
            <a:endParaRPr lang="nl-NL" dirty="0"/>
          </a:p>
        </p:txBody>
      </p:sp>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68430" r="16402"/>
          <a:stretch/>
        </p:blipFill>
        <p:spPr>
          <a:xfrm>
            <a:off x="10668000" y="-7266"/>
            <a:ext cx="1524000" cy="6865266"/>
          </a:xfrm>
          <a:prstGeom prst="rect">
            <a:avLst/>
          </a:prstGeom>
        </p:spPr>
      </p:pic>
      <p:pic>
        <p:nvPicPr>
          <p:cNvPr id="5" name="Picture 2" descr="http://www.harmhofstede.nl/digibord/pictoday/schrijven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626" y="6212626"/>
            <a:ext cx="645374" cy="645374"/>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4"/>
          <a:stretch>
            <a:fillRect/>
          </a:stretch>
        </p:blipFill>
        <p:spPr>
          <a:xfrm>
            <a:off x="7336706" y="1388963"/>
            <a:ext cx="3331294" cy="4402237"/>
          </a:xfrm>
          <a:prstGeom prst="rect">
            <a:avLst/>
          </a:prstGeom>
        </p:spPr>
      </p:pic>
    </p:spTree>
    <p:extLst>
      <p:ext uri="{BB962C8B-B14F-4D97-AF65-F5344CB8AC3E}">
        <p14:creationId xmlns:p14="http://schemas.microsoft.com/office/powerpoint/2010/main" val="1006953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141413" y="555585"/>
            <a:ext cx="9526587" cy="5235615"/>
          </a:xfrm>
        </p:spPr>
        <p:txBody>
          <a:bodyPr>
            <a:normAutofit/>
          </a:bodyPr>
          <a:lstStyle/>
          <a:p>
            <a:pPr marL="0" indent="0">
              <a:buNone/>
            </a:pPr>
            <a:r>
              <a:rPr lang="nl-NL" sz="2800" dirty="0" smtClean="0"/>
              <a:t>Invloed van het conservatisme</a:t>
            </a:r>
          </a:p>
          <a:p>
            <a:pPr marL="0" indent="0">
              <a:buNone/>
            </a:pPr>
            <a:endParaRPr lang="nl-NL" sz="2800" dirty="0"/>
          </a:p>
          <a:p>
            <a:r>
              <a:rPr lang="nl-NL" sz="2400" dirty="0" smtClean="0"/>
              <a:t>Na de val van Napoleon (</a:t>
            </a:r>
            <a:r>
              <a:rPr lang="nl-NL" sz="2400" u="sng" dirty="0" smtClean="0"/>
              <a:t>1815</a:t>
            </a:r>
            <a:r>
              <a:rPr lang="nl-NL" sz="2400" dirty="0" smtClean="0"/>
              <a:t>) hielpen conservatieven de oude koning</a:t>
            </a:r>
            <a:br>
              <a:rPr lang="nl-NL" sz="2400" dirty="0" smtClean="0"/>
            </a:br>
            <a:r>
              <a:rPr lang="nl-NL" sz="2400" dirty="0" smtClean="0"/>
              <a:t>weer op de troon; De meeste koningen waren echter alleen geen absoluut vorst meer.</a:t>
            </a:r>
          </a:p>
          <a:p>
            <a:r>
              <a:rPr lang="nl-NL" sz="2400" dirty="0" smtClean="0"/>
              <a:t>Later, in de 19</a:t>
            </a:r>
            <a:r>
              <a:rPr lang="nl-NL" sz="2400" baseline="30000" dirty="0" smtClean="0"/>
              <a:t>e</a:t>
            </a:r>
            <a:r>
              <a:rPr lang="nl-NL" sz="2400" dirty="0" smtClean="0"/>
              <a:t> eeuw nam het conservatisme langzaam af, behalve in Engeland en de Scandinavische landen.</a:t>
            </a:r>
          </a:p>
          <a:p>
            <a:r>
              <a:rPr lang="nl-NL" sz="2400" dirty="0" smtClean="0"/>
              <a:t>In Nederland sloten de conservatieven zich aan bij andere landen.</a:t>
            </a:r>
          </a:p>
        </p:txBody>
      </p:sp>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68430" r="16402"/>
          <a:stretch/>
        </p:blipFill>
        <p:spPr>
          <a:xfrm>
            <a:off x="10668000" y="-7266"/>
            <a:ext cx="1524000" cy="6865266"/>
          </a:xfrm>
          <a:prstGeom prst="rect">
            <a:avLst/>
          </a:prstGeom>
        </p:spPr>
      </p:pic>
      <p:pic>
        <p:nvPicPr>
          <p:cNvPr id="5" name="Picture 2" descr="http://www.harmhofstede.nl/digibord/pictoday/schrijven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626" y="6212626"/>
            <a:ext cx="645374" cy="64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33248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951707" y="150903"/>
            <a:ext cx="9905998" cy="5096719"/>
          </a:xfrm>
        </p:spPr>
        <p:txBody>
          <a:bodyPr>
            <a:normAutofit fontScale="92500"/>
          </a:bodyPr>
          <a:lstStyle/>
          <a:p>
            <a:pPr marL="0" indent="0">
              <a:buNone/>
            </a:pPr>
            <a:r>
              <a:rPr lang="nl-NL" sz="2800" dirty="0" smtClean="0"/>
              <a:t>Het Congres van Wenen</a:t>
            </a:r>
            <a:br>
              <a:rPr lang="nl-NL" sz="2800" dirty="0" smtClean="0"/>
            </a:br>
            <a:endParaRPr lang="nl-NL" sz="2800" dirty="0" smtClean="0"/>
          </a:p>
          <a:p>
            <a:r>
              <a:rPr lang="nl-NL" sz="2400" dirty="0" smtClean="0"/>
              <a:t>Veel jongeren hoopten dat sommige gevolgen van de Franse Revolutie konden</a:t>
            </a:r>
            <a:br>
              <a:rPr lang="nl-NL" sz="2400" dirty="0" smtClean="0"/>
            </a:br>
            <a:r>
              <a:rPr lang="nl-NL" sz="2400" dirty="0" smtClean="0"/>
              <a:t>worden behouden, zoals meer vrijheden, meer zeggenschap voor de bevolking</a:t>
            </a:r>
            <a:br>
              <a:rPr lang="nl-NL" sz="2400" dirty="0" smtClean="0"/>
            </a:br>
            <a:r>
              <a:rPr lang="nl-NL" sz="2400" dirty="0" smtClean="0"/>
              <a:t>en daarmee mogelijkheden voor volken om hun eigen staat te stichten.</a:t>
            </a:r>
          </a:p>
          <a:p>
            <a:r>
              <a:rPr lang="nl-NL" sz="2400" dirty="0" smtClean="0"/>
              <a:t>Nadat Napoleon was verslagen kwamen de vorsten van de overwinnende</a:t>
            </a:r>
            <a:br>
              <a:rPr lang="nl-NL" sz="2400" dirty="0" smtClean="0"/>
            </a:br>
            <a:r>
              <a:rPr lang="nl-NL" sz="2400" dirty="0" smtClean="0"/>
              <a:t>landen bijeen in Wenen om over de toekomst van Europa te beslissen.</a:t>
            </a:r>
          </a:p>
          <a:p>
            <a:r>
              <a:rPr lang="nl-NL" sz="2400" dirty="0" smtClean="0"/>
              <a:t>Maar op dat congres beslisten de vorsten en de diplomaten iets anders dan de jongeren wilden: zij wilden herstel van de macht van de vorsten. Zij waren dus conservatieven.</a:t>
            </a:r>
          </a:p>
          <a:p>
            <a:endParaRPr lang="nl-NL" dirty="0" smtClean="0"/>
          </a:p>
        </p:txBody>
      </p:sp>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68430" r="16402"/>
          <a:stretch/>
        </p:blipFill>
        <p:spPr>
          <a:xfrm>
            <a:off x="10668000" y="-7266"/>
            <a:ext cx="1524000" cy="6865266"/>
          </a:xfrm>
          <a:prstGeom prst="rect">
            <a:avLst/>
          </a:prstGeom>
        </p:spPr>
      </p:pic>
    </p:spTree>
    <p:extLst>
      <p:ext uri="{BB962C8B-B14F-4D97-AF65-F5344CB8AC3E}">
        <p14:creationId xmlns:p14="http://schemas.microsoft.com/office/powerpoint/2010/main" val="821098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68" y="607164"/>
            <a:ext cx="7908031" cy="6186309"/>
          </a:xfrm>
          <a:prstGeom prst="rect">
            <a:avLst/>
          </a:prstGeom>
          <a:noFill/>
        </p:spPr>
        <p:txBody>
          <a:bodyPr wrap="square" rtlCol="0">
            <a:spAutoFit/>
          </a:bodyPr>
          <a:lstStyle/>
          <a:p>
            <a:r>
              <a:rPr lang="nl-NL" sz="2200" dirty="0" smtClean="0">
                <a:solidFill>
                  <a:schemeClr val="bg1"/>
                </a:solidFill>
              </a:rPr>
              <a:t>Waarom ontstaat er in de 19</a:t>
            </a:r>
            <a:r>
              <a:rPr lang="nl-NL" sz="2200" baseline="30000" dirty="0" smtClean="0">
                <a:solidFill>
                  <a:schemeClr val="bg1"/>
                </a:solidFill>
              </a:rPr>
              <a:t>e</a:t>
            </a:r>
            <a:r>
              <a:rPr lang="nl-NL" sz="2200" dirty="0" smtClean="0">
                <a:solidFill>
                  <a:schemeClr val="bg1"/>
                </a:solidFill>
              </a:rPr>
              <a:t> eeuw een industriële samenleving?</a:t>
            </a:r>
          </a:p>
          <a:p>
            <a:endParaRPr lang="nl-NL" sz="2200" dirty="0" smtClean="0">
              <a:solidFill>
                <a:schemeClr val="bg1"/>
              </a:solidFill>
            </a:endParaRPr>
          </a:p>
          <a:p>
            <a:endParaRPr lang="nl-NL" sz="2200" u="sng" dirty="0">
              <a:solidFill>
                <a:schemeClr val="bg1"/>
              </a:solidFill>
            </a:endParaRPr>
          </a:p>
          <a:p>
            <a:pPr marL="342900" indent="-342900">
              <a:buFont typeface="Arial" panose="020B0604020202020204" pitchFamily="34" charset="0"/>
              <a:buChar char="•"/>
            </a:pPr>
            <a:r>
              <a:rPr lang="nl-NL" sz="2200" u="sng" dirty="0" smtClean="0">
                <a:solidFill>
                  <a:schemeClr val="bg1"/>
                </a:solidFill>
              </a:rPr>
              <a:t>Uitvindingen </a:t>
            </a:r>
            <a:r>
              <a:rPr lang="nl-NL" sz="2200" dirty="0" smtClean="0">
                <a:solidFill>
                  <a:schemeClr val="bg1"/>
                </a:solidFill>
              </a:rPr>
              <a:t>die leiden tot machines die sneller en zwaarder werk doen.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Energiebronnen</a:t>
            </a:r>
            <a:r>
              <a:rPr lang="nl-NL" sz="2200" dirty="0" smtClean="0">
                <a:solidFill>
                  <a:schemeClr val="bg1"/>
                </a:solidFill>
              </a:rPr>
              <a:t>: kolen, gas en olie waarop machines kunnen werken.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Grondstoffen</a:t>
            </a:r>
            <a:r>
              <a:rPr lang="nl-NL" sz="2200" dirty="0" smtClean="0">
                <a:solidFill>
                  <a:schemeClr val="bg1"/>
                </a:solidFill>
              </a:rPr>
              <a:t>: die kunnen worden omgezet tot producten. Bijv. katoen wordt kleding. </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Veel kapitaal: </a:t>
            </a:r>
            <a:r>
              <a:rPr lang="nl-NL" sz="2200" dirty="0" smtClean="0">
                <a:solidFill>
                  <a:schemeClr val="bg1"/>
                </a:solidFill>
              </a:rPr>
              <a:t>banken en rijke kooplieden investeren in nieuwe machines en fabrieken.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Arbeidskrachten</a:t>
            </a:r>
            <a:r>
              <a:rPr lang="nl-NL" sz="2200" dirty="0" smtClean="0">
                <a:solidFill>
                  <a:schemeClr val="bg1"/>
                </a:solidFill>
              </a:rPr>
              <a:t>: meer mensen kunnen in de fabrieken werken.</a:t>
            </a:r>
          </a:p>
          <a:p>
            <a:endParaRPr lang="nl-NL" sz="2200" dirty="0">
              <a:solidFill>
                <a:schemeClr val="bg1"/>
              </a:solidFill>
            </a:endParaRPr>
          </a:p>
          <a:p>
            <a:endParaRPr lang="nl-NL" sz="2200" dirty="0">
              <a:solidFill>
                <a:schemeClr val="bg1"/>
              </a:solidFill>
            </a:endParaRPr>
          </a:p>
        </p:txBody>
      </p:sp>
      <p:pic>
        <p:nvPicPr>
          <p:cNvPr id="5"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987607" y="6198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74475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a:p>
        </p:txBody>
      </p:sp>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4753" t="1012" r="-475" b="-1012"/>
          <a:stretch/>
        </p:blipFill>
        <p:spPr>
          <a:xfrm>
            <a:off x="-244833" y="0"/>
            <a:ext cx="10561558" cy="6858000"/>
          </a:xfrm>
          <a:prstGeom prst="rect">
            <a:avLst/>
          </a:prstGeom>
        </p:spPr>
      </p:pic>
      <p:pic>
        <p:nvPicPr>
          <p:cNvPr id="5" name="Afbeelding 4"/>
          <p:cNvPicPr>
            <a:picLocks noChangeAspect="1"/>
          </p:cNvPicPr>
          <p:nvPr/>
        </p:nvPicPr>
        <p:blipFill rotWithShape="1">
          <a:blip r:embed="rId2">
            <a:extLst>
              <a:ext uri="{28A0092B-C50C-407E-A947-70E740481C1C}">
                <a14:useLocalDpi xmlns:a14="http://schemas.microsoft.com/office/drawing/2010/main" val="0"/>
              </a:ext>
            </a:extLst>
          </a:blip>
          <a:srcRect l="68430" r="16402"/>
          <a:stretch/>
        </p:blipFill>
        <p:spPr>
          <a:xfrm>
            <a:off x="10668000" y="-7266"/>
            <a:ext cx="1524000" cy="6865266"/>
          </a:xfrm>
          <a:prstGeom prst="rect">
            <a:avLst/>
          </a:prstGeom>
        </p:spPr>
      </p:pic>
      <p:sp>
        <p:nvSpPr>
          <p:cNvPr id="6" name="Tekstvak 5"/>
          <p:cNvSpPr txBox="1"/>
          <p:nvPr/>
        </p:nvSpPr>
        <p:spPr>
          <a:xfrm>
            <a:off x="1519707" y="195591"/>
            <a:ext cx="8003703" cy="830997"/>
          </a:xfrm>
          <a:prstGeom prst="rect">
            <a:avLst/>
          </a:prstGeom>
          <a:solidFill>
            <a:schemeClr val="tx1"/>
          </a:solidFill>
        </p:spPr>
        <p:txBody>
          <a:bodyPr wrap="square" rtlCol="0">
            <a:spAutoFit/>
          </a:bodyPr>
          <a:lstStyle/>
          <a:p>
            <a:pPr algn="ctr"/>
            <a:r>
              <a:rPr lang="nl-NL" sz="2800" b="1" dirty="0" smtClean="0">
                <a:solidFill>
                  <a:prstClr val="black"/>
                </a:solidFill>
              </a:rPr>
              <a:t>Tekening van Het congres van Wenen</a:t>
            </a:r>
          </a:p>
          <a:p>
            <a:pPr algn="ctr"/>
            <a:r>
              <a:rPr lang="nl-NL" sz="2000" b="1" dirty="0" smtClean="0">
                <a:solidFill>
                  <a:prstClr val="black"/>
                </a:solidFill>
              </a:rPr>
              <a:t>Gemaakt </a:t>
            </a:r>
            <a:r>
              <a:rPr lang="nl-NL" sz="2000" b="1" dirty="0">
                <a:solidFill>
                  <a:prstClr val="black"/>
                </a:solidFill>
              </a:rPr>
              <a:t>door </a:t>
            </a:r>
            <a:r>
              <a:rPr lang="nl-NL" sz="2000" dirty="0">
                <a:solidFill>
                  <a:prstClr val="black"/>
                </a:solidFill>
              </a:rPr>
              <a:t>Jean Baptiste </a:t>
            </a:r>
            <a:r>
              <a:rPr lang="nl-NL" sz="2000" dirty="0" err="1" smtClean="0">
                <a:solidFill>
                  <a:prstClr val="black"/>
                </a:solidFill>
              </a:rPr>
              <a:t>Isabey</a:t>
            </a:r>
            <a:r>
              <a:rPr lang="nl-NL" sz="2000" dirty="0" smtClean="0">
                <a:solidFill>
                  <a:prstClr val="black"/>
                </a:solidFill>
              </a:rPr>
              <a:t>.</a:t>
            </a:r>
            <a:endParaRPr lang="nl-NL" sz="2000" dirty="0">
              <a:solidFill>
                <a:prstClr val="black"/>
              </a:solidFill>
            </a:endParaRPr>
          </a:p>
        </p:txBody>
      </p:sp>
    </p:spTree>
    <p:extLst>
      <p:ext uri="{BB962C8B-B14F-4D97-AF65-F5344CB8AC3E}">
        <p14:creationId xmlns:p14="http://schemas.microsoft.com/office/powerpoint/2010/main" val="290220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00521 -0.00556 L -0.29375 -0.00857 " pathEditMode="relative" rAng="0" ptsTypes="AA">
                                      <p:cBhvr>
                                        <p:cTn id="6" dur="2000" fill="hold"/>
                                        <p:tgtEl>
                                          <p:spTgt spid="5"/>
                                        </p:tgtEl>
                                        <p:attrNameLst>
                                          <p:attrName>ppt_x</p:attrName>
                                          <p:attrName>ppt_y</p:attrName>
                                        </p:attrNameLst>
                                      </p:cBhvr>
                                      <p:rCtr x="-14948" y="-162"/>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2500"/>
                            </p:stCondLst>
                            <p:childTnLst>
                              <p:par>
                                <p:cTn id="15" presetID="10" presetClass="entr" presetSubtype="0" fill="hold" grpId="0" nodeType="after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Ga nu je opdrachten Maken.</a:t>
            </a:r>
            <a:endParaRPr lang="nl-NL" dirty="0"/>
          </a:p>
        </p:txBody>
      </p:sp>
      <p:sp>
        <p:nvSpPr>
          <p:cNvPr id="3" name="Tijdelijke aanduiding voor inhoud 2"/>
          <p:cNvSpPr>
            <a:spLocks noGrp="1"/>
          </p:cNvSpPr>
          <p:nvPr>
            <p:ph idx="1"/>
          </p:nvPr>
        </p:nvSpPr>
        <p:spPr/>
        <p:txBody>
          <a:bodyPr/>
          <a:lstStyle/>
          <a:p>
            <a:endParaRPr lang="nl-NL"/>
          </a:p>
        </p:txBody>
      </p:sp>
    </p:spTree>
    <p:extLst>
      <p:ext uri="{BB962C8B-B14F-4D97-AF65-F5344CB8AC3E}">
        <p14:creationId xmlns:p14="http://schemas.microsoft.com/office/powerpoint/2010/main" val="16132590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135560" y="1268761"/>
            <a:ext cx="7772400" cy="1470025"/>
          </a:xfrm>
          <a:solidFill>
            <a:schemeClr val="bg1"/>
          </a:solidFill>
        </p:spPr>
        <p:txBody>
          <a:bodyPr>
            <a:normAutofit/>
          </a:bodyPr>
          <a:lstStyle/>
          <a:p>
            <a:r>
              <a:rPr lang="nl-NL" sz="8800" b="1" dirty="0">
                <a:latin typeface="Tahoma" pitchFamily="34" charset="0"/>
                <a:ea typeface="Tahoma" pitchFamily="34" charset="0"/>
                <a:cs typeface="Tahoma" pitchFamily="34" charset="0"/>
              </a:rPr>
              <a:t>Feminisme</a:t>
            </a:r>
            <a:r>
              <a:rPr lang="nl-NL" sz="8800" dirty="0">
                <a:latin typeface="Tahoma" pitchFamily="34" charset="0"/>
                <a:ea typeface="Tahoma" pitchFamily="34" charset="0"/>
                <a:cs typeface="Tahoma" pitchFamily="34" charset="0"/>
              </a:rPr>
              <a:t> </a:t>
            </a:r>
            <a:endParaRPr lang="nl-NL" sz="8800" dirty="0">
              <a:latin typeface="Tahoma" pitchFamily="34" charset="0"/>
              <a:ea typeface="Tahoma" pitchFamily="34" charset="0"/>
              <a:cs typeface="Tahoma" pitchFamily="34" charset="0"/>
            </a:endParaRPr>
          </a:p>
        </p:txBody>
      </p:sp>
      <p:sp>
        <p:nvSpPr>
          <p:cNvPr id="3" name="Ondertitel 2"/>
          <p:cNvSpPr>
            <a:spLocks noGrp="1"/>
          </p:cNvSpPr>
          <p:nvPr>
            <p:ph type="subTitle" idx="1"/>
          </p:nvPr>
        </p:nvSpPr>
        <p:spPr/>
        <p:txBody>
          <a:bodyPr/>
          <a:lstStyle/>
          <a:p>
            <a:endParaRPr lang="nl-NL" dirty="0"/>
          </a:p>
        </p:txBody>
      </p:sp>
      <p:pic>
        <p:nvPicPr>
          <p:cNvPr id="11" name="Afbeelding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5841" y="2708920"/>
            <a:ext cx="2387565" cy="3852662"/>
          </a:xfrm>
          <a:prstGeom prst="rect">
            <a:avLst/>
          </a:prstGeom>
        </p:spPr>
      </p:pic>
    </p:spTree>
    <p:extLst>
      <p:ext uri="{BB962C8B-B14F-4D97-AF65-F5344CB8AC3E}">
        <p14:creationId xmlns:p14="http://schemas.microsoft.com/office/powerpoint/2010/main" val="408219075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b="1" dirty="0" smtClean="0">
                <a:latin typeface="Tahoma" pitchFamily="34" charset="0"/>
                <a:ea typeface="Tahoma" pitchFamily="34" charset="0"/>
                <a:cs typeface="Tahoma" pitchFamily="34" charset="0"/>
              </a:rPr>
              <a:t>Wat is feminisme ?</a:t>
            </a:r>
            <a:endParaRPr lang="nl-NL" b="1"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981200" y="1600202"/>
            <a:ext cx="8229600" cy="1108719"/>
          </a:xfrm>
          <a:solidFill>
            <a:srgbClr val="FF3399"/>
          </a:solidFill>
        </p:spPr>
        <p:txBody>
          <a:bodyPr/>
          <a:lstStyle/>
          <a:p>
            <a:r>
              <a:rPr lang="nl-NL" b="1" u="sng" dirty="0" smtClean="0"/>
              <a:t>Feminisme</a:t>
            </a:r>
            <a:r>
              <a:rPr lang="nl-NL" dirty="0" smtClean="0"/>
              <a:t>: het streven naar gelijkheid voor vrouwen ten opzichte van mannen. </a:t>
            </a:r>
            <a:endParaRPr lang="nl-NL"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5637104"/>
            <a:ext cx="755576" cy="122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kstvak 4"/>
          <p:cNvSpPr txBox="1"/>
          <p:nvPr/>
        </p:nvSpPr>
        <p:spPr>
          <a:xfrm>
            <a:off x="1991544" y="3284984"/>
            <a:ext cx="7416824" cy="1754326"/>
          </a:xfrm>
          <a:prstGeom prst="rect">
            <a:avLst/>
          </a:prstGeom>
          <a:noFill/>
        </p:spPr>
        <p:txBody>
          <a:bodyPr wrap="square" rtlCol="0">
            <a:spAutoFit/>
          </a:bodyPr>
          <a:lstStyle/>
          <a:p>
            <a:endParaRPr lang="nl-NL" dirty="0">
              <a:solidFill>
                <a:prstClr val="white"/>
              </a:solidFill>
            </a:endParaRPr>
          </a:p>
          <a:p>
            <a:endParaRPr lang="nl-NL" dirty="0">
              <a:solidFill>
                <a:prstClr val="white"/>
              </a:solidFill>
            </a:endParaRPr>
          </a:p>
          <a:p>
            <a:endParaRPr lang="nl-NL" dirty="0">
              <a:solidFill>
                <a:prstClr val="white"/>
              </a:solidFill>
            </a:endParaRPr>
          </a:p>
          <a:p>
            <a:endParaRPr lang="nl-NL" dirty="0">
              <a:solidFill>
                <a:prstClr val="white"/>
              </a:solidFill>
            </a:endParaRPr>
          </a:p>
          <a:p>
            <a:endParaRPr lang="nl-NL" dirty="0">
              <a:solidFill>
                <a:prstClr val="white"/>
              </a:solidFill>
            </a:endParaRPr>
          </a:p>
          <a:p>
            <a:endParaRPr lang="nl-NL" dirty="0">
              <a:solidFill>
                <a:prstClr val="white"/>
              </a:solidFill>
            </a:endParaRPr>
          </a:p>
        </p:txBody>
      </p:sp>
      <p:pic>
        <p:nvPicPr>
          <p:cNvPr id="6" name="Afbeelding 5" descr="feminisme.jpg"/>
          <p:cNvPicPr>
            <a:picLocks noChangeAspect="1"/>
          </p:cNvPicPr>
          <p:nvPr/>
        </p:nvPicPr>
        <p:blipFill>
          <a:blip r:embed="rId3" cstate="print"/>
          <a:stretch>
            <a:fillRect/>
          </a:stretch>
        </p:blipFill>
        <p:spPr>
          <a:xfrm>
            <a:off x="3359696" y="3140968"/>
            <a:ext cx="5015880" cy="3335560"/>
          </a:xfrm>
          <a:prstGeom prst="rect">
            <a:avLst/>
          </a:prstGeom>
        </p:spPr>
      </p:pic>
    </p:spTree>
    <p:extLst>
      <p:ext uri="{BB962C8B-B14F-4D97-AF65-F5344CB8AC3E}">
        <p14:creationId xmlns:p14="http://schemas.microsoft.com/office/powerpoint/2010/main" val="368955280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a:xfrm>
            <a:off x="1919536" y="1600201"/>
            <a:ext cx="8291264" cy="2260848"/>
          </a:xfrm>
        </p:spPr>
        <p:txBody>
          <a:bodyPr/>
          <a:lstStyle/>
          <a:p>
            <a:r>
              <a:rPr lang="nl-NL" dirty="0" smtClean="0"/>
              <a:t>Sinds 1895 word de term ‘feminisme` gebruikt</a:t>
            </a:r>
          </a:p>
          <a:p>
            <a:r>
              <a:rPr lang="nl-NL" dirty="0" smtClean="0"/>
              <a:t> vrouwen strijden voor gelijke mensenrechten</a:t>
            </a:r>
          </a:p>
        </p:txBody>
      </p:sp>
      <p:sp>
        <p:nvSpPr>
          <p:cNvPr id="5" name="Tekstvak 4"/>
          <p:cNvSpPr txBox="1"/>
          <p:nvPr/>
        </p:nvSpPr>
        <p:spPr>
          <a:xfrm>
            <a:off x="2135561" y="3429001"/>
            <a:ext cx="7768705" cy="954107"/>
          </a:xfrm>
          <a:prstGeom prst="rect">
            <a:avLst/>
          </a:prstGeom>
          <a:solidFill>
            <a:srgbClr val="FF3399"/>
          </a:solidFill>
        </p:spPr>
        <p:txBody>
          <a:bodyPr wrap="square" rtlCol="0">
            <a:spAutoFit/>
          </a:bodyPr>
          <a:lstStyle/>
          <a:p>
            <a:r>
              <a:rPr lang="nl-NL" sz="2800" dirty="0">
                <a:solidFill>
                  <a:prstClr val="white"/>
                </a:solidFill>
                <a:ea typeface="Tahoma" pitchFamily="34" charset="0"/>
                <a:cs typeface="Tahoma" pitchFamily="34" charset="0"/>
              </a:rPr>
              <a:t>Aanhangers van het feminisme worden </a:t>
            </a:r>
            <a:r>
              <a:rPr lang="nl-NL" sz="2800" u="sng" dirty="0">
                <a:solidFill>
                  <a:prstClr val="white"/>
                </a:solidFill>
                <a:ea typeface="Tahoma" pitchFamily="34" charset="0"/>
                <a:cs typeface="Tahoma" pitchFamily="34" charset="0"/>
              </a:rPr>
              <a:t>feministen</a:t>
            </a:r>
            <a:r>
              <a:rPr lang="nl-NL" sz="2800" dirty="0">
                <a:solidFill>
                  <a:prstClr val="white"/>
                </a:solidFill>
                <a:ea typeface="Tahoma" pitchFamily="34" charset="0"/>
                <a:cs typeface="Tahoma" pitchFamily="34" charset="0"/>
              </a:rPr>
              <a:t> genoemd</a:t>
            </a:r>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3" y="5638777"/>
            <a:ext cx="755574" cy="1219223"/>
          </a:xfrm>
          <a:prstGeom prst="rect">
            <a:avLst/>
          </a:prstGeom>
        </p:spPr>
      </p:pic>
    </p:spTree>
    <p:extLst>
      <p:ext uri="{BB962C8B-B14F-4D97-AF65-F5344CB8AC3E}">
        <p14:creationId xmlns:p14="http://schemas.microsoft.com/office/powerpoint/2010/main" val="5528836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b="1" dirty="0" smtClean="0">
                <a:latin typeface="Tahoma" pitchFamily="34" charset="0"/>
                <a:ea typeface="Tahoma" pitchFamily="34" charset="0"/>
                <a:cs typeface="Tahoma" pitchFamily="34" charset="0"/>
              </a:rPr>
              <a:t>Ontstaan feminisme</a:t>
            </a:r>
            <a:endParaRPr lang="nl-NL" b="1"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981200" y="1600202"/>
            <a:ext cx="8229600" cy="2116831"/>
          </a:xfrm>
          <a:solidFill>
            <a:srgbClr val="FF3399"/>
          </a:solidFill>
        </p:spPr>
        <p:txBody>
          <a:bodyPr/>
          <a:lstStyle/>
          <a:p>
            <a:r>
              <a:rPr lang="nl-NL" u="sng" dirty="0" smtClean="0"/>
              <a:t>Het feminisme</a:t>
            </a:r>
            <a:r>
              <a:rPr lang="nl-NL" dirty="0" smtClean="0"/>
              <a:t> ontstond door steeds meer mensen die inzagen dat vrouwen ook gelijke rechten moeten krijgen, en daarvoor gingen strijden. </a:t>
            </a:r>
            <a:endParaRPr lang="nl-NL"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3" y="5638777"/>
            <a:ext cx="755574" cy="1219223"/>
          </a:xfrm>
          <a:prstGeom prst="rect">
            <a:avLst/>
          </a:prstGeom>
        </p:spPr>
      </p:pic>
    </p:spTree>
    <p:extLst>
      <p:ext uri="{BB962C8B-B14F-4D97-AF65-F5344CB8AC3E}">
        <p14:creationId xmlns:p14="http://schemas.microsoft.com/office/powerpoint/2010/main" val="289655204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marL="0" indent="0">
              <a:buNone/>
            </a:pPr>
            <a:r>
              <a:rPr lang="nl-NL" dirty="0" smtClean="0"/>
              <a:t>18</a:t>
            </a:r>
            <a:r>
              <a:rPr lang="nl-NL" baseline="30000" dirty="0" smtClean="0"/>
              <a:t>e</a:t>
            </a:r>
            <a:r>
              <a:rPr lang="nl-NL" dirty="0" smtClean="0"/>
              <a:t> eeuw: vrouwen kwamen op voor gelijke rechten, maar kregen geen gelijk</a:t>
            </a:r>
          </a:p>
          <a:p>
            <a:pPr marL="0" indent="0">
              <a:buNone/>
            </a:pPr>
            <a:r>
              <a:rPr lang="nl-NL" dirty="0" smtClean="0"/>
              <a:t>19</a:t>
            </a:r>
            <a:r>
              <a:rPr lang="nl-NL" baseline="30000" dirty="0" smtClean="0"/>
              <a:t>e</a:t>
            </a:r>
            <a:r>
              <a:rPr lang="nl-NL" dirty="0" smtClean="0"/>
              <a:t> eeuw: strijd voor gelijke rechten</a:t>
            </a:r>
          </a:p>
          <a:p>
            <a:pPr marL="0" indent="0">
              <a:buNone/>
            </a:pPr>
            <a:r>
              <a:rPr lang="nl-NL" dirty="0" smtClean="0"/>
              <a:t>Er kwamen steeds meer mensen die ook over de gelijkheid van vrouwen gingen nadenken, en gingen ook voor de vrouwenrechten vechten</a:t>
            </a:r>
          </a:p>
          <a:p>
            <a:pPr marL="0" indent="0">
              <a:buNone/>
            </a:pPr>
            <a:r>
              <a:rPr lang="nl-NL" dirty="0" smtClean="0"/>
              <a:t>Zo ontstond het </a:t>
            </a:r>
            <a:r>
              <a:rPr lang="nl-NL" i="1" u="sng" dirty="0" smtClean="0"/>
              <a:t>feminisme.</a:t>
            </a:r>
          </a:p>
          <a:p>
            <a:pPr marL="0" indent="0">
              <a:buNone/>
            </a:pPr>
            <a:endParaRPr lang="nl-NL" i="1" u="sng"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3" y="5638777"/>
            <a:ext cx="755574" cy="1219223"/>
          </a:xfrm>
          <a:prstGeom prst="rect">
            <a:avLst/>
          </a:prstGeom>
        </p:spPr>
      </p:pic>
    </p:spTree>
    <p:extLst>
      <p:ext uri="{BB962C8B-B14F-4D97-AF65-F5344CB8AC3E}">
        <p14:creationId xmlns:p14="http://schemas.microsoft.com/office/powerpoint/2010/main" val="323642677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a:xfrm>
            <a:off x="1981200" y="1600201"/>
            <a:ext cx="8219256" cy="3052936"/>
          </a:xfrm>
          <a:solidFill>
            <a:srgbClr val="FF3399"/>
          </a:solidFill>
        </p:spPr>
        <p:txBody>
          <a:bodyPr/>
          <a:lstStyle/>
          <a:p>
            <a:pPr marL="0" indent="0">
              <a:buNone/>
            </a:pPr>
            <a:r>
              <a:rPr lang="nl-NL" dirty="0" smtClean="0"/>
              <a:t>Vrouwen hadden minder rechten in:</a:t>
            </a:r>
          </a:p>
          <a:p>
            <a:r>
              <a:rPr lang="nl-NL" dirty="0" smtClean="0"/>
              <a:t>Politiek</a:t>
            </a:r>
          </a:p>
          <a:p>
            <a:r>
              <a:rPr lang="nl-NL" dirty="0" smtClean="0"/>
              <a:t>Werk</a:t>
            </a:r>
          </a:p>
          <a:p>
            <a:r>
              <a:rPr lang="nl-NL" dirty="0" smtClean="0"/>
              <a:t>Onderwijs</a:t>
            </a:r>
          </a:p>
          <a:p>
            <a:r>
              <a:rPr lang="nl-NL" dirty="0"/>
              <a:t>H</a:t>
            </a:r>
            <a:r>
              <a:rPr lang="nl-NL" dirty="0" smtClean="0"/>
              <a:t>et huwelijk</a:t>
            </a:r>
          </a:p>
          <a:p>
            <a:pPr marL="0" indent="0">
              <a:buNone/>
            </a:pPr>
            <a:endParaRPr lang="nl-NL"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3" y="5638777"/>
            <a:ext cx="755574" cy="1219223"/>
          </a:xfrm>
          <a:prstGeom prst="rect">
            <a:avLst/>
          </a:prstGeom>
        </p:spPr>
      </p:pic>
    </p:spTree>
    <p:extLst>
      <p:ext uri="{BB962C8B-B14F-4D97-AF65-F5344CB8AC3E}">
        <p14:creationId xmlns:p14="http://schemas.microsoft.com/office/powerpoint/2010/main" val="21813252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a:xfrm>
            <a:off x="1924338" y="836712"/>
            <a:ext cx="8229600" cy="4968552"/>
          </a:xfrm>
          <a:solidFill>
            <a:srgbClr val="FF3399"/>
          </a:solidFill>
        </p:spPr>
        <p:txBody>
          <a:bodyPr>
            <a:noAutofit/>
          </a:bodyPr>
          <a:lstStyle/>
          <a:p>
            <a:pPr marL="0" indent="0">
              <a:buNone/>
            </a:pPr>
            <a:r>
              <a:rPr lang="nl-NL" dirty="0" smtClean="0"/>
              <a:t>Eisen van de feministen:</a:t>
            </a:r>
          </a:p>
          <a:p>
            <a:r>
              <a:rPr lang="nl-NL" dirty="0" smtClean="0"/>
              <a:t>Gelijke rechten in het gezin</a:t>
            </a:r>
          </a:p>
          <a:p>
            <a:r>
              <a:rPr lang="nl-NL" dirty="0" smtClean="0"/>
              <a:t>Voor meisjes dezelfde mogelijkheden voor onderwijs als voor jongens</a:t>
            </a:r>
          </a:p>
          <a:p>
            <a:r>
              <a:rPr lang="nl-NL" dirty="0" smtClean="0"/>
              <a:t>Voor vrouwen dezelfde beroepen als voor mannen</a:t>
            </a:r>
          </a:p>
          <a:p>
            <a:r>
              <a:rPr lang="nl-NL" dirty="0" smtClean="0"/>
              <a:t>Voor vrouwen hetzelfde loon als mannen voor hetzelfde werk</a:t>
            </a:r>
          </a:p>
          <a:p>
            <a:r>
              <a:rPr lang="nl-NL" dirty="0" smtClean="0"/>
              <a:t>Kiesrecht ook voor vrouwen</a:t>
            </a:r>
            <a:endParaRPr lang="nl-NL" dirty="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3" y="5638777"/>
            <a:ext cx="755574" cy="1219223"/>
          </a:xfrm>
          <a:prstGeom prst="rect">
            <a:avLst/>
          </a:prstGeom>
        </p:spPr>
      </p:pic>
    </p:spTree>
    <p:extLst>
      <p:ext uri="{BB962C8B-B14F-4D97-AF65-F5344CB8AC3E}">
        <p14:creationId xmlns:p14="http://schemas.microsoft.com/office/powerpoint/2010/main" val="17703904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b="1" dirty="0" smtClean="0">
                <a:latin typeface="Tahoma" pitchFamily="34" charset="0"/>
                <a:ea typeface="Tahoma" pitchFamily="34" charset="0"/>
                <a:cs typeface="Tahoma" pitchFamily="34" charset="0"/>
              </a:rPr>
              <a:t>Feministische bonden</a:t>
            </a:r>
            <a:endParaRPr lang="nl-NL" b="1"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p:txBody>
          <a:bodyPr/>
          <a:lstStyle/>
          <a:p>
            <a:r>
              <a:rPr lang="nl-NL" dirty="0" err="1" smtClean="0"/>
              <a:t>VvVK</a:t>
            </a:r>
            <a:r>
              <a:rPr lang="nl-NL" dirty="0" smtClean="0"/>
              <a:t>: Vereniging voor Vrouwenkiesrecht.</a:t>
            </a:r>
          </a:p>
          <a:p>
            <a:r>
              <a:rPr lang="nl-NL" dirty="0" smtClean="0"/>
              <a:t>SDVC: Bond van </a:t>
            </a:r>
            <a:r>
              <a:rPr lang="nl-NL" dirty="0" err="1" smtClean="0"/>
              <a:t>Sociaal-Democratische</a:t>
            </a:r>
            <a:r>
              <a:rPr lang="nl-NL" dirty="0" smtClean="0"/>
              <a:t> Vrouwenclubs</a:t>
            </a:r>
          </a:p>
          <a:p>
            <a:r>
              <a:rPr lang="nl-NL" dirty="0" smtClean="0"/>
              <a:t>VVV: Vrije Vrouwen Vereniging</a:t>
            </a:r>
            <a:endParaRPr lang="nl-NL"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3" y="5638777"/>
            <a:ext cx="755574" cy="1219223"/>
          </a:xfrm>
          <a:prstGeom prst="rect">
            <a:avLst/>
          </a:prstGeom>
        </p:spPr>
      </p:pic>
    </p:spTree>
    <p:extLst>
      <p:ext uri="{BB962C8B-B14F-4D97-AF65-F5344CB8AC3E}">
        <p14:creationId xmlns:p14="http://schemas.microsoft.com/office/powerpoint/2010/main" val="1523924896"/>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tro">
  <a:themeElements>
    <a:clrScheme name="Grijswaarden">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3.xml><?xml version="1.0" encoding="utf-8"?>
<a:theme xmlns:a="http://schemas.openxmlformats.org/drawingml/2006/main" name="1_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acet">
  <a:themeElements>
    <a:clrScheme name="Blauw">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5.xml><?xml version="1.0" encoding="utf-8"?>
<a:theme xmlns:a="http://schemas.openxmlformats.org/drawingml/2006/main" name="2_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7.xml><?xml version="1.0" encoding="utf-8"?>
<a:theme xmlns:a="http://schemas.openxmlformats.org/drawingml/2006/main" name="3_Kantoorthema">
  <a:themeElements>
    <a:clrScheme name="Grijswaarden">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9.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2955</Words>
  <Application>Microsoft Office PowerPoint</Application>
  <PresentationFormat>Breedbeeld</PresentationFormat>
  <Paragraphs>502</Paragraphs>
  <Slides>121</Slides>
  <Notes>0</Notes>
  <HiddenSlides>0</HiddenSlides>
  <MMClips>0</MMClips>
  <ScaleCrop>false</ScaleCrop>
  <HeadingPairs>
    <vt:vector size="6" baseType="variant">
      <vt:variant>
        <vt:lpstr>Gebruikte lettertypen</vt:lpstr>
      </vt:variant>
      <vt:variant>
        <vt:i4>13</vt:i4>
      </vt:variant>
      <vt:variant>
        <vt:lpstr>Thema</vt:lpstr>
      </vt:variant>
      <vt:variant>
        <vt:i4>8</vt:i4>
      </vt:variant>
      <vt:variant>
        <vt:lpstr>Diatitels</vt:lpstr>
      </vt:variant>
      <vt:variant>
        <vt:i4>121</vt:i4>
      </vt:variant>
    </vt:vector>
  </HeadingPairs>
  <TitlesOfParts>
    <vt:vector size="142" baseType="lpstr">
      <vt:lpstr>Arial</vt:lpstr>
      <vt:lpstr>Arial Narrow</vt:lpstr>
      <vt:lpstr>Calibri</vt:lpstr>
      <vt:lpstr>Calibri Light</vt:lpstr>
      <vt:lpstr>Century Gothic</vt:lpstr>
      <vt:lpstr>Consolas</vt:lpstr>
      <vt:lpstr>Corbel</vt:lpstr>
      <vt:lpstr>Tahoma</vt:lpstr>
      <vt:lpstr>Times New Roman</vt:lpstr>
      <vt:lpstr>Trebuchet MS</vt:lpstr>
      <vt:lpstr>Wingdings</vt:lpstr>
      <vt:lpstr>Wingdings 2</vt:lpstr>
      <vt:lpstr>Wingdings 3</vt:lpstr>
      <vt:lpstr>Kantoorthema</vt:lpstr>
      <vt:lpstr>Metro</vt:lpstr>
      <vt:lpstr>1_Kantoorthema</vt:lpstr>
      <vt:lpstr>Facet</vt:lpstr>
      <vt:lpstr>2_Kantoorthema</vt:lpstr>
      <vt:lpstr>Mesh</vt:lpstr>
      <vt:lpstr>3_Kantoorthema</vt:lpstr>
      <vt:lpstr>Horizon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Urbanisatie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Massapers</vt:lpstr>
      <vt:lpstr>17de eeuw</vt:lpstr>
      <vt:lpstr>PowerPoint-presentatie</vt:lpstr>
      <vt:lpstr>PowerPoint-presentatie</vt:lpstr>
      <vt:lpstr>19de eeuw</vt:lpstr>
      <vt:lpstr>PowerPoint-presentatie</vt:lpstr>
      <vt:lpstr>PowerPoint-presentatie</vt:lpstr>
      <vt:lpstr>PowerPoint-presentatie</vt:lpstr>
      <vt:lpstr>Soorten pers</vt:lpstr>
      <vt:lpstr>Opmaak </vt:lpstr>
      <vt:lpstr>8. Het Liberalisme</vt:lpstr>
      <vt:lpstr>PowerPoint-presentatie</vt:lpstr>
      <vt:lpstr>De grondlegger van het liberalisme: John Locke</vt:lpstr>
      <vt:lpstr>Politieke ideeën</vt:lpstr>
      <vt:lpstr>Economische ideeën</vt:lpstr>
      <vt:lpstr>Sociale ideeën</vt:lpstr>
      <vt:lpstr>PowerPoint-presentatie</vt:lpstr>
      <vt:lpstr>PowerPoint-presentatie</vt:lpstr>
      <vt:lpstr>Het liberalisme in Nederland</vt:lpstr>
      <vt:lpstr>PowerPoint-presentatie</vt:lpstr>
      <vt:lpstr>PowerPoint-presentatie</vt:lpstr>
      <vt:lpstr>PowerPoint-presentatie</vt:lpstr>
      <vt:lpstr>PowerPoint-presentatie</vt:lpstr>
      <vt:lpstr>Socialisme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Nationalisme:</vt:lpstr>
      <vt:lpstr>Nationalisme is het gevoel dat je iemand bent uit een bepaalde natie of staat.</vt:lpstr>
      <vt:lpstr>PowerPoint-presentatie</vt:lpstr>
      <vt:lpstr>PowerPoint-presentatie</vt:lpstr>
      <vt:lpstr>De ideologie van het nationalisme houdt in dat de mens zich altijd moet laten leiden door de natie waar hij of zij toe behoort</vt:lpstr>
      <vt:lpstr>PowerPoint-presentatie</vt:lpstr>
      <vt:lpstr>PowerPoint-presentatie</vt:lpstr>
      <vt:lpstr>De redenen waarom een natie bestaat + deze herkenningspunten, vormen samen een natie. </vt:lpstr>
      <vt:lpstr>PowerPoint-presentatie</vt:lpstr>
      <vt:lpstr>PowerPoint-presentatie</vt:lpstr>
      <vt:lpstr>PowerPoint-presentatie</vt:lpstr>
      <vt:lpstr>PowerPoint-presentatie</vt:lpstr>
      <vt:lpstr>Het Tafereel van de Septemberdagen         Door: Gustaaf Wappers 1835 </vt:lpstr>
      <vt:lpstr>PowerPoint-presentatie</vt:lpstr>
      <vt:lpstr>Conservatisme</vt:lpstr>
      <vt:lpstr>Aantekening:</vt:lpstr>
      <vt:lpstr>PowerPoint-presentatie</vt:lpstr>
      <vt:lpstr>PowerPoint-presentatie</vt:lpstr>
      <vt:lpstr>PowerPoint-presentatie</vt:lpstr>
      <vt:lpstr>PowerPoint-presentatie</vt:lpstr>
      <vt:lpstr>PowerPoint-presentatie</vt:lpstr>
      <vt:lpstr>De ideeën van de Conservatieven</vt:lpstr>
      <vt:lpstr>PowerPoint-presentatie</vt:lpstr>
      <vt:lpstr>PowerPoint-presentatie</vt:lpstr>
      <vt:lpstr>PowerPoint-presentatie</vt:lpstr>
      <vt:lpstr>PowerPoint-presentatie</vt:lpstr>
      <vt:lpstr>PowerPoint-presentatie</vt:lpstr>
      <vt:lpstr>Ga nu je opdrachten Maken.</vt:lpstr>
      <vt:lpstr>Feminisme </vt:lpstr>
      <vt:lpstr>Wat is feminisme ?</vt:lpstr>
      <vt:lpstr>PowerPoint-presentatie</vt:lpstr>
      <vt:lpstr>Ontstaan feminisme</vt:lpstr>
      <vt:lpstr>PowerPoint-presentatie</vt:lpstr>
      <vt:lpstr>PowerPoint-presentatie</vt:lpstr>
      <vt:lpstr>PowerPoint-presentatie</vt:lpstr>
      <vt:lpstr>Feministische bonden</vt:lpstr>
      <vt:lpstr>Gebeurtenissen 18e eeuw</vt:lpstr>
      <vt:lpstr>Gebeurtenissen 19e eeuw</vt:lpstr>
      <vt:lpstr>Aletta Jacobs </vt:lpstr>
      <vt:lpstr>Leven van Aletta Jacobs</vt:lpstr>
      <vt:lpstr>Wat hebben de feministen bereikt ?</vt:lpstr>
      <vt:lpstr>Wat hebben de feministen bereikt ?</vt:lpstr>
      <vt:lpstr>COmmunisme</vt:lpstr>
      <vt:lpstr>PowerPoint-presentatie</vt:lpstr>
      <vt:lpstr>PowerPoint-presentatie</vt:lpstr>
      <vt:lpstr>De vlag</vt:lpstr>
      <vt:lpstr>PowerPoint-presentatie</vt:lpstr>
      <vt:lpstr>PowerPoint-presentatie</vt:lpstr>
      <vt:lpstr>PowerPoint-presentatie</vt:lpstr>
      <vt:lpstr>PowerPoint-presentatie</vt:lpstr>
      <vt:lpstr>PowerPoint-presentatie</vt:lpstr>
      <vt:lpstr>Het manifest</vt:lpstr>
      <vt:lpstr>Manifest</vt:lpstr>
      <vt:lpstr>PowerPoint-presentatie</vt:lpstr>
      <vt:lpstr>Gevolg Manifest</vt:lpstr>
      <vt:lpstr>PowerPoint-presentatie</vt:lpstr>
      <vt:lpstr>Het communisme in het heden</vt:lpstr>
      <vt:lpstr>PowerPoint-presentatie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Mr. Klomp</dc:creator>
  <cp:lastModifiedBy>Ruud Klomp</cp:lastModifiedBy>
  <cp:revision>28</cp:revision>
  <cp:lastPrinted>2015-05-13T07:44:25Z</cp:lastPrinted>
  <dcterms:created xsi:type="dcterms:W3CDTF">2014-08-19T08:39:44Z</dcterms:created>
  <dcterms:modified xsi:type="dcterms:W3CDTF">2015-06-29T10:38:50Z</dcterms:modified>
</cp:coreProperties>
</file>